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76" r:id="rId5"/>
    <p:sldId id="259" r:id="rId6"/>
    <p:sldId id="269" r:id="rId7"/>
    <p:sldId id="260" r:id="rId8"/>
    <p:sldId id="261" r:id="rId9"/>
    <p:sldId id="262" r:id="rId10"/>
    <p:sldId id="263" r:id="rId11"/>
    <p:sldId id="264" r:id="rId12"/>
    <p:sldId id="265" r:id="rId13"/>
    <p:sldId id="266" r:id="rId14"/>
    <p:sldId id="267" r:id="rId15"/>
    <p:sldId id="268" r:id="rId16"/>
    <p:sldId id="270" r:id="rId17"/>
    <p:sldId id="271" r:id="rId18"/>
    <p:sldId id="274" r:id="rId19"/>
    <p:sldId id="272"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AB4F95-1D79-4651-B630-293660FC9DF3}" v="346" dt="2023-05-29T06:04:34.847"/>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215701-FF88-4364-91AA-BAA42ED15582}" type="doc">
      <dgm:prSet loTypeId="urn:microsoft.com/office/officeart/2008/layout/LinedList" loCatId="list" qsTypeId="urn:microsoft.com/office/officeart/2005/8/quickstyle/simple4" qsCatId="simple" csTypeId="urn:microsoft.com/office/officeart/2005/8/colors/colorful2" csCatId="colorful" phldr="1"/>
      <dgm:spPr/>
    </dgm:pt>
    <dgm:pt modelId="{C085476D-498C-4761-AD7A-07F5D1279780}">
      <dgm:prSet phldrT="[Text]" custT="1"/>
      <dgm:spPr/>
      <dgm:t>
        <a:bodyPr/>
        <a:lstStyle/>
        <a:p>
          <a:r>
            <a:rPr lang="en-US" sz="1600" b="1" dirty="0"/>
            <a:t>Introduction </a:t>
          </a:r>
        </a:p>
      </dgm:t>
    </dgm:pt>
    <dgm:pt modelId="{9353F6DF-345C-4546-82EE-B5C67C1C27FF}" type="parTrans" cxnId="{8F5DDF7A-C482-40C8-ACD3-64869DB950AE}">
      <dgm:prSet/>
      <dgm:spPr/>
      <dgm:t>
        <a:bodyPr/>
        <a:lstStyle/>
        <a:p>
          <a:endParaRPr lang="en-US"/>
        </a:p>
      </dgm:t>
    </dgm:pt>
    <dgm:pt modelId="{6B1CA573-5CAC-4D75-B821-D78CD380EBE7}" type="sibTrans" cxnId="{8F5DDF7A-C482-40C8-ACD3-64869DB950AE}">
      <dgm:prSet/>
      <dgm:spPr/>
      <dgm:t>
        <a:bodyPr/>
        <a:lstStyle/>
        <a:p>
          <a:endParaRPr lang="en-US"/>
        </a:p>
      </dgm:t>
    </dgm:pt>
    <dgm:pt modelId="{CFA6BC20-2196-45BB-AF7E-3FB4E858E30E}">
      <dgm:prSet phldrT="[Text]" custT="1"/>
      <dgm:spPr/>
      <dgm:t>
        <a:bodyPr/>
        <a:lstStyle/>
        <a:p>
          <a:r>
            <a:rPr lang="en-US" sz="1600" b="1" dirty="0"/>
            <a:t>Example </a:t>
          </a:r>
        </a:p>
      </dgm:t>
    </dgm:pt>
    <dgm:pt modelId="{D863FEF1-A253-4367-A7C6-6B74D9D91ADA}" type="parTrans" cxnId="{41BB1351-27CF-4850-9415-DFC601A7ED3B}">
      <dgm:prSet/>
      <dgm:spPr/>
      <dgm:t>
        <a:bodyPr/>
        <a:lstStyle/>
        <a:p>
          <a:endParaRPr lang="en-US"/>
        </a:p>
      </dgm:t>
    </dgm:pt>
    <dgm:pt modelId="{047D4A19-EDE9-458A-B5AA-A6D805102F1A}" type="sibTrans" cxnId="{41BB1351-27CF-4850-9415-DFC601A7ED3B}">
      <dgm:prSet/>
      <dgm:spPr/>
      <dgm:t>
        <a:bodyPr/>
        <a:lstStyle/>
        <a:p>
          <a:endParaRPr lang="en-US"/>
        </a:p>
      </dgm:t>
    </dgm:pt>
    <dgm:pt modelId="{B5451EDB-ED7F-4540-8DED-8DA6256C99FA}">
      <dgm:prSet phldrT="[Text]" custT="1"/>
      <dgm:spPr/>
      <dgm:t>
        <a:bodyPr/>
        <a:lstStyle/>
        <a:p>
          <a:r>
            <a:rPr lang="en-US" sz="1600" b="1" dirty="0"/>
            <a:t>objective</a:t>
          </a:r>
        </a:p>
      </dgm:t>
    </dgm:pt>
    <dgm:pt modelId="{5245A51D-E982-4DB1-8CCE-616FF3B2DA9D}" type="parTrans" cxnId="{BC70E3CA-DA8D-4A8B-A178-2A2C5378E890}">
      <dgm:prSet/>
      <dgm:spPr/>
      <dgm:t>
        <a:bodyPr/>
        <a:lstStyle/>
        <a:p>
          <a:endParaRPr lang="en-US"/>
        </a:p>
      </dgm:t>
    </dgm:pt>
    <dgm:pt modelId="{3720BD58-AA53-4328-A065-1FB58D61CFDC}" type="sibTrans" cxnId="{BC70E3CA-DA8D-4A8B-A178-2A2C5378E890}">
      <dgm:prSet/>
      <dgm:spPr/>
      <dgm:t>
        <a:bodyPr/>
        <a:lstStyle/>
        <a:p>
          <a:endParaRPr lang="en-US"/>
        </a:p>
      </dgm:t>
    </dgm:pt>
    <dgm:pt modelId="{AAF8FB03-CEB8-4A5A-A824-04DE6FB85924}">
      <dgm:prSet phldrT="[Text]" custT="1"/>
      <dgm:spPr/>
      <dgm:t>
        <a:bodyPr/>
        <a:lstStyle/>
        <a:p>
          <a:r>
            <a:rPr lang="en-US" sz="1600" b="1" dirty="0"/>
            <a:t>Decision tree (key)</a:t>
          </a:r>
        </a:p>
      </dgm:t>
    </dgm:pt>
    <dgm:pt modelId="{86F719AC-651D-4EFE-A37B-CF55ACD8388B}" type="parTrans" cxnId="{071D64B9-2EBD-4543-A40B-C905CF18F88F}">
      <dgm:prSet/>
      <dgm:spPr/>
      <dgm:t>
        <a:bodyPr/>
        <a:lstStyle/>
        <a:p>
          <a:endParaRPr lang="en-US"/>
        </a:p>
      </dgm:t>
    </dgm:pt>
    <dgm:pt modelId="{68163B43-25D1-497A-BC14-8A9AB65467B0}" type="sibTrans" cxnId="{071D64B9-2EBD-4543-A40B-C905CF18F88F}">
      <dgm:prSet/>
      <dgm:spPr/>
      <dgm:t>
        <a:bodyPr/>
        <a:lstStyle/>
        <a:p>
          <a:endParaRPr lang="en-US"/>
        </a:p>
      </dgm:t>
    </dgm:pt>
    <dgm:pt modelId="{C4156040-3CD9-42D2-9ABA-D44ABCB2397E}">
      <dgm:prSet phldrT="[Text]" custT="1"/>
      <dgm:spPr/>
      <dgm:t>
        <a:bodyPr/>
        <a:lstStyle/>
        <a:p>
          <a:r>
            <a:rPr lang="en-US" sz="1600" b="1" dirty="0"/>
            <a:t>Dataset </a:t>
          </a:r>
        </a:p>
      </dgm:t>
    </dgm:pt>
    <dgm:pt modelId="{29737BE9-A096-4719-B8D0-8230C2660AED}" type="parTrans" cxnId="{0DAF6CEA-8B90-48BE-8687-797C106DF462}">
      <dgm:prSet/>
      <dgm:spPr/>
      <dgm:t>
        <a:bodyPr/>
        <a:lstStyle/>
        <a:p>
          <a:endParaRPr lang="en-US"/>
        </a:p>
      </dgm:t>
    </dgm:pt>
    <dgm:pt modelId="{7B57B311-F8BB-41D8-B1A8-AEDA9A39FF41}" type="sibTrans" cxnId="{0DAF6CEA-8B90-48BE-8687-797C106DF462}">
      <dgm:prSet/>
      <dgm:spPr/>
      <dgm:t>
        <a:bodyPr/>
        <a:lstStyle/>
        <a:p>
          <a:endParaRPr lang="en-US"/>
        </a:p>
      </dgm:t>
    </dgm:pt>
    <dgm:pt modelId="{899BADCD-C2DA-477E-8110-77FA660A4420}">
      <dgm:prSet phldrT="[Text]" custT="1"/>
      <dgm:spPr/>
      <dgm:t>
        <a:bodyPr/>
        <a:lstStyle/>
        <a:p>
          <a:r>
            <a:rPr lang="en-US" sz="1600" b="1" dirty="0"/>
            <a:t>preprocessing</a:t>
          </a:r>
        </a:p>
      </dgm:t>
    </dgm:pt>
    <dgm:pt modelId="{A0180E73-EB51-40BC-AAC6-725D9163680B}" type="parTrans" cxnId="{B9C1A6B0-D03F-4A9F-8BBA-7F7D31023DCD}">
      <dgm:prSet/>
      <dgm:spPr/>
      <dgm:t>
        <a:bodyPr/>
        <a:lstStyle/>
        <a:p>
          <a:endParaRPr lang="en-US"/>
        </a:p>
      </dgm:t>
    </dgm:pt>
    <dgm:pt modelId="{CE081233-F9F5-46E4-91E8-7AF4288BDB4F}" type="sibTrans" cxnId="{B9C1A6B0-D03F-4A9F-8BBA-7F7D31023DCD}">
      <dgm:prSet/>
      <dgm:spPr/>
      <dgm:t>
        <a:bodyPr/>
        <a:lstStyle/>
        <a:p>
          <a:endParaRPr lang="en-US"/>
        </a:p>
      </dgm:t>
    </dgm:pt>
    <dgm:pt modelId="{86AFEE84-52E8-42D6-B166-1AEC9C00D6F4}">
      <dgm:prSet phldrT="[Text]" custT="1"/>
      <dgm:spPr/>
      <dgm:t>
        <a:bodyPr/>
        <a:lstStyle/>
        <a:p>
          <a:r>
            <a:rPr lang="en-US" sz="1600" b="1" dirty="0"/>
            <a:t>Decision tree (All)</a:t>
          </a:r>
        </a:p>
      </dgm:t>
    </dgm:pt>
    <dgm:pt modelId="{4D33C35B-5074-4217-B77E-599526AB11B9}" type="parTrans" cxnId="{390BFB74-6064-4655-AC49-D1D4E83302EC}">
      <dgm:prSet/>
      <dgm:spPr/>
      <dgm:t>
        <a:bodyPr/>
        <a:lstStyle/>
        <a:p>
          <a:endParaRPr lang="en-US"/>
        </a:p>
      </dgm:t>
    </dgm:pt>
    <dgm:pt modelId="{FDC1B071-D94B-403F-87BF-E4B81BB0839B}" type="sibTrans" cxnId="{390BFB74-6064-4655-AC49-D1D4E83302EC}">
      <dgm:prSet/>
      <dgm:spPr/>
      <dgm:t>
        <a:bodyPr/>
        <a:lstStyle/>
        <a:p>
          <a:endParaRPr lang="en-US"/>
        </a:p>
      </dgm:t>
    </dgm:pt>
    <dgm:pt modelId="{64A26FD8-1934-40FB-B789-D64FC91DDEFF}">
      <dgm:prSet phldrT="[Text]" custT="1"/>
      <dgm:spPr/>
      <dgm:t>
        <a:bodyPr/>
        <a:lstStyle/>
        <a:p>
          <a:r>
            <a:rPr lang="en-US" sz="1600" b="1" dirty="0"/>
            <a:t>Choosing key features </a:t>
          </a:r>
        </a:p>
      </dgm:t>
    </dgm:pt>
    <dgm:pt modelId="{06B15829-0613-4389-9B64-11AA32F3BC40}" type="parTrans" cxnId="{FE62A51B-278A-4685-BFA2-31C2C95DA089}">
      <dgm:prSet/>
      <dgm:spPr/>
      <dgm:t>
        <a:bodyPr/>
        <a:lstStyle/>
        <a:p>
          <a:endParaRPr lang="en-US"/>
        </a:p>
      </dgm:t>
    </dgm:pt>
    <dgm:pt modelId="{5AE1CA10-9446-4B59-AD00-CA12DF7D0445}" type="sibTrans" cxnId="{FE62A51B-278A-4685-BFA2-31C2C95DA089}">
      <dgm:prSet/>
      <dgm:spPr/>
      <dgm:t>
        <a:bodyPr/>
        <a:lstStyle/>
        <a:p>
          <a:endParaRPr lang="en-US"/>
        </a:p>
      </dgm:t>
    </dgm:pt>
    <dgm:pt modelId="{589F69DE-10B7-48E0-882D-44196AD95E6E}">
      <dgm:prSet phldrT="[Text]" custT="1"/>
      <dgm:spPr/>
      <dgm:t>
        <a:bodyPr/>
        <a:lstStyle/>
        <a:p>
          <a:r>
            <a:rPr lang="en-US" sz="1600" b="1" dirty="0"/>
            <a:t>Overfitting repair</a:t>
          </a:r>
        </a:p>
      </dgm:t>
    </dgm:pt>
    <dgm:pt modelId="{8F5FDC21-AAAA-4BF3-B773-659D29955186}" type="parTrans" cxnId="{464AD23D-F608-498B-B3E1-0610D7320FAA}">
      <dgm:prSet/>
      <dgm:spPr/>
      <dgm:t>
        <a:bodyPr/>
        <a:lstStyle/>
        <a:p>
          <a:endParaRPr lang="en-US"/>
        </a:p>
      </dgm:t>
    </dgm:pt>
    <dgm:pt modelId="{512042BB-44AE-4E42-8944-777E80D17677}" type="sibTrans" cxnId="{464AD23D-F608-498B-B3E1-0610D7320FAA}">
      <dgm:prSet/>
      <dgm:spPr/>
      <dgm:t>
        <a:bodyPr/>
        <a:lstStyle/>
        <a:p>
          <a:endParaRPr lang="en-US"/>
        </a:p>
      </dgm:t>
    </dgm:pt>
    <dgm:pt modelId="{A2455140-A695-414B-A790-8831F5F9904A}">
      <dgm:prSet phldrT="[Text]" custT="1"/>
      <dgm:spPr/>
      <dgm:t>
        <a:bodyPr/>
        <a:lstStyle/>
        <a:p>
          <a:r>
            <a:rPr lang="en-US" sz="1600" b="1" dirty="0"/>
            <a:t>Actual decision tree</a:t>
          </a:r>
        </a:p>
      </dgm:t>
    </dgm:pt>
    <dgm:pt modelId="{3DCBF558-1274-4E44-BB7F-D1FA01576D30}" type="parTrans" cxnId="{A557BA6A-1311-45CF-9725-6D4D79E7BD34}">
      <dgm:prSet/>
      <dgm:spPr/>
      <dgm:t>
        <a:bodyPr/>
        <a:lstStyle/>
        <a:p>
          <a:endParaRPr lang="en-US"/>
        </a:p>
      </dgm:t>
    </dgm:pt>
    <dgm:pt modelId="{A7B11683-054A-440E-BF4E-C052341592A9}" type="sibTrans" cxnId="{A557BA6A-1311-45CF-9725-6D4D79E7BD34}">
      <dgm:prSet/>
      <dgm:spPr/>
      <dgm:t>
        <a:bodyPr/>
        <a:lstStyle/>
        <a:p>
          <a:endParaRPr lang="en-US"/>
        </a:p>
      </dgm:t>
    </dgm:pt>
    <dgm:pt modelId="{B5034604-53F1-4850-B364-204002D1396D}">
      <dgm:prSet phldrT="[Text]" custT="1"/>
      <dgm:spPr/>
      <dgm:t>
        <a:bodyPr/>
        <a:lstStyle/>
        <a:p>
          <a:r>
            <a:rPr lang="en-US" sz="1600" b="1" dirty="0"/>
            <a:t>Logistic regression </a:t>
          </a:r>
        </a:p>
      </dgm:t>
    </dgm:pt>
    <dgm:pt modelId="{68F196A6-B854-4ED5-B7F0-7E9B1169C598}" type="parTrans" cxnId="{00B37929-AE08-4B42-A407-3652AE07515B}">
      <dgm:prSet/>
      <dgm:spPr/>
      <dgm:t>
        <a:bodyPr/>
        <a:lstStyle/>
        <a:p>
          <a:endParaRPr lang="en-US"/>
        </a:p>
      </dgm:t>
    </dgm:pt>
    <dgm:pt modelId="{EC92EE0D-BD86-484A-94E2-0E6BF58BF951}" type="sibTrans" cxnId="{00B37929-AE08-4B42-A407-3652AE07515B}">
      <dgm:prSet/>
      <dgm:spPr/>
      <dgm:t>
        <a:bodyPr/>
        <a:lstStyle/>
        <a:p>
          <a:endParaRPr lang="en-US"/>
        </a:p>
      </dgm:t>
    </dgm:pt>
    <dgm:pt modelId="{A683F952-F210-4C12-86F4-6779DBB11967}">
      <dgm:prSet phldrT="[Text]" custT="1"/>
      <dgm:spPr/>
      <dgm:t>
        <a:bodyPr/>
        <a:lstStyle/>
        <a:p>
          <a:r>
            <a:rPr lang="en-US" sz="1600" b="1" dirty="0"/>
            <a:t>Comparison </a:t>
          </a:r>
          <a:endParaRPr lang="en-US" sz="1300" b="1" dirty="0"/>
        </a:p>
      </dgm:t>
    </dgm:pt>
    <dgm:pt modelId="{72D5B067-CC1C-4E78-A17C-5F1B66AA0DC2}" type="parTrans" cxnId="{AA9C435F-3327-45D6-9EAC-B15C4B3DD95B}">
      <dgm:prSet/>
      <dgm:spPr/>
      <dgm:t>
        <a:bodyPr/>
        <a:lstStyle/>
        <a:p>
          <a:endParaRPr lang="en-US"/>
        </a:p>
      </dgm:t>
    </dgm:pt>
    <dgm:pt modelId="{B98EB17A-BA40-4BD5-834D-B24FD894F227}" type="sibTrans" cxnId="{AA9C435F-3327-45D6-9EAC-B15C4B3DD95B}">
      <dgm:prSet/>
      <dgm:spPr/>
      <dgm:t>
        <a:bodyPr/>
        <a:lstStyle/>
        <a:p>
          <a:endParaRPr lang="en-US"/>
        </a:p>
      </dgm:t>
    </dgm:pt>
    <dgm:pt modelId="{9FBE1E80-FD8F-4B27-A0F0-E179FD554152}" type="pres">
      <dgm:prSet presAssocID="{8C215701-FF88-4364-91AA-BAA42ED15582}" presName="vert0" presStyleCnt="0">
        <dgm:presLayoutVars>
          <dgm:dir/>
          <dgm:animOne val="branch"/>
          <dgm:animLvl val="lvl"/>
        </dgm:presLayoutVars>
      </dgm:prSet>
      <dgm:spPr/>
    </dgm:pt>
    <dgm:pt modelId="{C756C41E-2A66-41A5-B206-80FEA00C58EE}" type="pres">
      <dgm:prSet presAssocID="{C085476D-498C-4761-AD7A-07F5D1279780}" presName="thickLine" presStyleLbl="alignNode1" presStyleIdx="0" presStyleCnt="12"/>
      <dgm:spPr/>
    </dgm:pt>
    <dgm:pt modelId="{178D7BB7-2849-4C97-81CE-B44231822C51}" type="pres">
      <dgm:prSet presAssocID="{C085476D-498C-4761-AD7A-07F5D1279780}" presName="horz1" presStyleCnt="0"/>
      <dgm:spPr/>
    </dgm:pt>
    <dgm:pt modelId="{EFC2676C-D04D-491C-89FF-97E25EF26B41}" type="pres">
      <dgm:prSet presAssocID="{C085476D-498C-4761-AD7A-07F5D1279780}" presName="tx1" presStyleLbl="revTx" presStyleIdx="0" presStyleCnt="12"/>
      <dgm:spPr/>
    </dgm:pt>
    <dgm:pt modelId="{24C8E838-67A1-439D-A1E1-ABDE20B2ADB3}" type="pres">
      <dgm:prSet presAssocID="{C085476D-498C-4761-AD7A-07F5D1279780}" presName="vert1" presStyleCnt="0"/>
      <dgm:spPr/>
    </dgm:pt>
    <dgm:pt modelId="{0219550D-FFFD-408A-AB9E-10E2D05C85EC}" type="pres">
      <dgm:prSet presAssocID="{CFA6BC20-2196-45BB-AF7E-3FB4E858E30E}" presName="thickLine" presStyleLbl="alignNode1" presStyleIdx="1" presStyleCnt="12"/>
      <dgm:spPr/>
    </dgm:pt>
    <dgm:pt modelId="{FE1B0A33-0AD6-4FBA-8F1E-33BC0A058C87}" type="pres">
      <dgm:prSet presAssocID="{CFA6BC20-2196-45BB-AF7E-3FB4E858E30E}" presName="horz1" presStyleCnt="0"/>
      <dgm:spPr/>
    </dgm:pt>
    <dgm:pt modelId="{737D812A-E94A-4B28-9222-7162DA56B563}" type="pres">
      <dgm:prSet presAssocID="{CFA6BC20-2196-45BB-AF7E-3FB4E858E30E}" presName="tx1" presStyleLbl="revTx" presStyleIdx="1" presStyleCnt="12"/>
      <dgm:spPr/>
    </dgm:pt>
    <dgm:pt modelId="{36F5D947-17A6-44EF-AF49-F682293D56F6}" type="pres">
      <dgm:prSet presAssocID="{CFA6BC20-2196-45BB-AF7E-3FB4E858E30E}" presName="vert1" presStyleCnt="0"/>
      <dgm:spPr/>
    </dgm:pt>
    <dgm:pt modelId="{84794C08-1167-41B2-952D-3568839367B2}" type="pres">
      <dgm:prSet presAssocID="{B5451EDB-ED7F-4540-8DED-8DA6256C99FA}" presName="thickLine" presStyleLbl="alignNode1" presStyleIdx="2" presStyleCnt="12"/>
      <dgm:spPr/>
    </dgm:pt>
    <dgm:pt modelId="{225C71FE-A566-47B9-913E-3443F65C7DCF}" type="pres">
      <dgm:prSet presAssocID="{B5451EDB-ED7F-4540-8DED-8DA6256C99FA}" presName="horz1" presStyleCnt="0"/>
      <dgm:spPr/>
    </dgm:pt>
    <dgm:pt modelId="{FBDD5660-D29E-4233-B9A1-954991352937}" type="pres">
      <dgm:prSet presAssocID="{B5451EDB-ED7F-4540-8DED-8DA6256C99FA}" presName="tx1" presStyleLbl="revTx" presStyleIdx="2" presStyleCnt="12"/>
      <dgm:spPr/>
    </dgm:pt>
    <dgm:pt modelId="{E72218D6-00E0-4888-8898-5552F90B1FED}" type="pres">
      <dgm:prSet presAssocID="{B5451EDB-ED7F-4540-8DED-8DA6256C99FA}" presName="vert1" presStyleCnt="0"/>
      <dgm:spPr/>
    </dgm:pt>
    <dgm:pt modelId="{E3071BA2-2619-4191-9F9A-51A371E9F392}" type="pres">
      <dgm:prSet presAssocID="{C4156040-3CD9-42D2-9ABA-D44ABCB2397E}" presName="thickLine" presStyleLbl="alignNode1" presStyleIdx="3" presStyleCnt="12"/>
      <dgm:spPr/>
    </dgm:pt>
    <dgm:pt modelId="{9F4D8918-D372-4FD7-BBC0-04E2512C10D7}" type="pres">
      <dgm:prSet presAssocID="{C4156040-3CD9-42D2-9ABA-D44ABCB2397E}" presName="horz1" presStyleCnt="0"/>
      <dgm:spPr/>
    </dgm:pt>
    <dgm:pt modelId="{8AB314CC-2406-4EA5-8DD3-123EB1F11EFE}" type="pres">
      <dgm:prSet presAssocID="{C4156040-3CD9-42D2-9ABA-D44ABCB2397E}" presName="tx1" presStyleLbl="revTx" presStyleIdx="3" presStyleCnt="12"/>
      <dgm:spPr/>
    </dgm:pt>
    <dgm:pt modelId="{8CDD585C-A7B4-4C6D-BE8F-6019FC3C9E4F}" type="pres">
      <dgm:prSet presAssocID="{C4156040-3CD9-42D2-9ABA-D44ABCB2397E}" presName="vert1" presStyleCnt="0"/>
      <dgm:spPr/>
    </dgm:pt>
    <dgm:pt modelId="{1C8BF5E7-BDA6-4C4F-A1C0-4B66A7AB0F9B}" type="pres">
      <dgm:prSet presAssocID="{899BADCD-C2DA-477E-8110-77FA660A4420}" presName="thickLine" presStyleLbl="alignNode1" presStyleIdx="4" presStyleCnt="12"/>
      <dgm:spPr/>
    </dgm:pt>
    <dgm:pt modelId="{5C4B592A-18F6-46EB-974A-0DB125DD874D}" type="pres">
      <dgm:prSet presAssocID="{899BADCD-C2DA-477E-8110-77FA660A4420}" presName="horz1" presStyleCnt="0"/>
      <dgm:spPr/>
    </dgm:pt>
    <dgm:pt modelId="{32A2A5FE-0801-4F4B-B933-ADCFDD2C4228}" type="pres">
      <dgm:prSet presAssocID="{899BADCD-C2DA-477E-8110-77FA660A4420}" presName="tx1" presStyleLbl="revTx" presStyleIdx="4" presStyleCnt="12"/>
      <dgm:spPr/>
    </dgm:pt>
    <dgm:pt modelId="{AC11BD85-58E0-4E79-8DC2-CF69813F0F46}" type="pres">
      <dgm:prSet presAssocID="{899BADCD-C2DA-477E-8110-77FA660A4420}" presName="vert1" presStyleCnt="0"/>
      <dgm:spPr/>
    </dgm:pt>
    <dgm:pt modelId="{6B9112C2-AF03-48F3-899B-50D29412E678}" type="pres">
      <dgm:prSet presAssocID="{86AFEE84-52E8-42D6-B166-1AEC9C00D6F4}" presName="thickLine" presStyleLbl="alignNode1" presStyleIdx="5" presStyleCnt="12"/>
      <dgm:spPr/>
    </dgm:pt>
    <dgm:pt modelId="{58A3AF0D-1664-4895-ABAA-13D278D2ECB6}" type="pres">
      <dgm:prSet presAssocID="{86AFEE84-52E8-42D6-B166-1AEC9C00D6F4}" presName="horz1" presStyleCnt="0"/>
      <dgm:spPr/>
    </dgm:pt>
    <dgm:pt modelId="{DC405800-2433-469C-8F0E-A817AA1F8E0A}" type="pres">
      <dgm:prSet presAssocID="{86AFEE84-52E8-42D6-B166-1AEC9C00D6F4}" presName="tx1" presStyleLbl="revTx" presStyleIdx="5" presStyleCnt="12"/>
      <dgm:spPr/>
    </dgm:pt>
    <dgm:pt modelId="{C38A5AD1-B4E0-41A6-90CB-80A4FED9FF6B}" type="pres">
      <dgm:prSet presAssocID="{86AFEE84-52E8-42D6-B166-1AEC9C00D6F4}" presName="vert1" presStyleCnt="0"/>
      <dgm:spPr/>
    </dgm:pt>
    <dgm:pt modelId="{05BD6188-AA13-4264-91F1-C421FE1A8525}" type="pres">
      <dgm:prSet presAssocID="{64A26FD8-1934-40FB-B789-D64FC91DDEFF}" presName="thickLine" presStyleLbl="alignNode1" presStyleIdx="6" presStyleCnt="12"/>
      <dgm:spPr/>
    </dgm:pt>
    <dgm:pt modelId="{0249DD9B-B5EF-42B5-92CC-2ACE5258136E}" type="pres">
      <dgm:prSet presAssocID="{64A26FD8-1934-40FB-B789-D64FC91DDEFF}" presName="horz1" presStyleCnt="0"/>
      <dgm:spPr/>
    </dgm:pt>
    <dgm:pt modelId="{7F680B4F-DCAD-4B0E-9A41-7D344519F82F}" type="pres">
      <dgm:prSet presAssocID="{64A26FD8-1934-40FB-B789-D64FC91DDEFF}" presName="tx1" presStyleLbl="revTx" presStyleIdx="6" presStyleCnt="12"/>
      <dgm:spPr/>
    </dgm:pt>
    <dgm:pt modelId="{FE8302C2-365E-4F9F-A167-B7DF6E0B886B}" type="pres">
      <dgm:prSet presAssocID="{64A26FD8-1934-40FB-B789-D64FC91DDEFF}" presName="vert1" presStyleCnt="0"/>
      <dgm:spPr/>
    </dgm:pt>
    <dgm:pt modelId="{F9AD7AF1-7852-40DE-96FA-E6A39206F5CD}" type="pres">
      <dgm:prSet presAssocID="{AAF8FB03-CEB8-4A5A-A824-04DE6FB85924}" presName="thickLine" presStyleLbl="alignNode1" presStyleIdx="7" presStyleCnt="12"/>
      <dgm:spPr/>
    </dgm:pt>
    <dgm:pt modelId="{3F3D267B-1AE6-4E38-9740-3FEF92106A3E}" type="pres">
      <dgm:prSet presAssocID="{AAF8FB03-CEB8-4A5A-A824-04DE6FB85924}" presName="horz1" presStyleCnt="0"/>
      <dgm:spPr/>
    </dgm:pt>
    <dgm:pt modelId="{E0D0ED5D-77F6-40E9-840E-B59D6178F3DD}" type="pres">
      <dgm:prSet presAssocID="{AAF8FB03-CEB8-4A5A-A824-04DE6FB85924}" presName="tx1" presStyleLbl="revTx" presStyleIdx="7" presStyleCnt="12"/>
      <dgm:spPr/>
    </dgm:pt>
    <dgm:pt modelId="{42089556-78B4-42B8-AF28-D0A4ED0977CA}" type="pres">
      <dgm:prSet presAssocID="{AAF8FB03-CEB8-4A5A-A824-04DE6FB85924}" presName="vert1" presStyleCnt="0"/>
      <dgm:spPr/>
    </dgm:pt>
    <dgm:pt modelId="{B289F59C-B676-4607-88BC-D33BE50160E5}" type="pres">
      <dgm:prSet presAssocID="{589F69DE-10B7-48E0-882D-44196AD95E6E}" presName="thickLine" presStyleLbl="alignNode1" presStyleIdx="8" presStyleCnt="12"/>
      <dgm:spPr/>
    </dgm:pt>
    <dgm:pt modelId="{1CD1E3A3-9C3A-4945-8AAB-98D05534EDDE}" type="pres">
      <dgm:prSet presAssocID="{589F69DE-10B7-48E0-882D-44196AD95E6E}" presName="horz1" presStyleCnt="0"/>
      <dgm:spPr/>
    </dgm:pt>
    <dgm:pt modelId="{B4816ED5-190D-481D-9BFC-424B03AF74DF}" type="pres">
      <dgm:prSet presAssocID="{589F69DE-10B7-48E0-882D-44196AD95E6E}" presName="tx1" presStyleLbl="revTx" presStyleIdx="8" presStyleCnt="12"/>
      <dgm:spPr/>
    </dgm:pt>
    <dgm:pt modelId="{4DCC078D-7845-4327-8461-D3E84BBEF101}" type="pres">
      <dgm:prSet presAssocID="{589F69DE-10B7-48E0-882D-44196AD95E6E}" presName="vert1" presStyleCnt="0"/>
      <dgm:spPr/>
    </dgm:pt>
    <dgm:pt modelId="{AA867EDC-D06B-4778-A612-A3460746D140}" type="pres">
      <dgm:prSet presAssocID="{A2455140-A695-414B-A790-8831F5F9904A}" presName="thickLine" presStyleLbl="alignNode1" presStyleIdx="9" presStyleCnt="12"/>
      <dgm:spPr/>
    </dgm:pt>
    <dgm:pt modelId="{8871CCEA-3C57-441C-993D-33A5E6B0094A}" type="pres">
      <dgm:prSet presAssocID="{A2455140-A695-414B-A790-8831F5F9904A}" presName="horz1" presStyleCnt="0"/>
      <dgm:spPr/>
    </dgm:pt>
    <dgm:pt modelId="{EB18AF3C-E8A8-46BC-84CD-BE4C96B206AA}" type="pres">
      <dgm:prSet presAssocID="{A2455140-A695-414B-A790-8831F5F9904A}" presName="tx1" presStyleLbl="revTx" presStyleIdx="9" presStyleCnt="12"/>
      <dgm:spPr/>
    </dgm:pt>
    <dgm:pt modelId="{E91A2F6E-CA55-4F38-B4D7-574E987E3F70}" type="pres">
      <dgm:prSet presAssocID="{A2455140-A695-414B-A790-8831F5F9904A}" presName="vert1" presStyleCnt="0"/>
      <dgm:spPr/>
    </dgm:pt>
    <dgm:pt modelId="{8D950C1A-BB0D-42B5-8BB1-6F40204E2227}" type="pres">
      <dgm:prSet presAssocID="{B5034604-53F1-4850-B364-204002D1396D}" presName="thickLine" presStyleLbl="alignNode1" presStyleIdx="10" presStyleCnt="12"/>
      <dgm:spPr/>
    </dgm:pt>
    <dgm:pt modelId="{E168385B-18EF-419C-9C37-A88C27358885}" type="pres">
      <dgm:prSet presAssocID="{B5034604-53F1-4850-B364-204002D1396D}" presName="horz1" presStyleCnt="0"/>
      <dgm:spPr/>
    </dgm:pt>
    <dgm:pt modelId="{B2A167CF-2980-4D3A-AF16-CC2FAEBD5534}" type="pres">
      <dgm:prSet presAssocID="{B5034604-53F1-4850-B364-204002D1396D}" presName="tx1" presStyleLbl="revTx" presStyleIdx="10" presStyleCnt="12"/>
      <dgm:spPr/>
    </dgm:pt>
    <dgm:pt modelId="{B3E77E10-95A7-45FF-B9F3-E870AAB93B13}" type="pres">
      <dgm:prSet presAssocID="{B5034604-53F1-4850-B364-204002D1396D}" presName="vert1" presStyleCnt="0"/>
      <dgm:spPr/>
    </dgm:pt>
    <dgm:pt modelId="{8F1914A0-5E8E-4104-9919-56E5033254BE}" type="pres">
      <dgm:prSet presAssocID="{A683F952-F210-4C12-86F4-6779DBB11967}" presName="thickLine" presStyleLbl="alignNode1" presStyleIdx="11" presStyleCnt="12"/>
      <dgm:spPr/>
    </dgm:pt>
    <dgm:pt modelId="{4918E0A4-1D3C-4AC5-88B3-12DF7CBEFC11}" type="pres">
      <dgm:prSet presAssocID="{A683F952-F210-4C12-86F4-6779DBB11967}" presName="horz1" presStyleCnt="0"/>
      <dgm:spPr/>
    </dgm:pt>
    <dgm:pt modelId="{4F39AE8A-E451-4158-9ED1-4DCDA14DD740}" type="pres">
      <dgm:prSet presAssocID="{A683F952-F210-4C12-86F4-6779DBB11967}" presName="tx1" presStyleLbl="revTx" presStyleIdx="11" presStyleCnt="12"/>
      <dgm:spPr/>
    </dgm:pt>
    <dgm:pt modelId="{554D1E46-97AA-4D78-A5AC-FD19BC0CBA20}" type="pres">
      <dgm:prSet presAssocID="{A683F952-F210-4C12-86F4-6779DBB11967}" presName="vert1" presStyleCnt="0"/>
      <dgm:spPr/>
    </dgm:pt>
  </dgm:ptLst>
  <dgm:cxnLst>
    <dgm:cxn modelId="{FE62A51B-278A-4685-BFA2-31C2C95DA089}" srcId="{8C215701-FF88-4364-91AA-BAA42ED15582}" destId="{64A26FD8-1934-40FB-B789-D64FC91DDEFF}" srcOrd="6" destOrd="0" parTransId="{06B15829-0613-4389-9B64-11AA32F3BC40}" sibTransId="{5AE1CA10-9446-4B59-AD00-CA12DF7D0445}"/>
    <dgm:cxn modelId="{F078D528-8145-4E42-8274-40928AAF90F7}" type="presOf" srcId="{C085476D-498C-4761-AD7A-07F5D1279780}" destId="{EFC2676C-D04D-491C-89FF-97E25EF26B41}" srcOrd="0" destOrd="0" presId="urn:microsoft.com/office/officeart/2008/layout/LinedList"/>
    <dgm:cxn modelId="{E4611529-335A-439B-8C49-2A99AED9B9D5}" type="presOf" srcId="{589F69DE-10B7-48E0-882D-44196AD95E6E}" destId="{B4816ED5-190D-481D-9BFC-424B03AF74DF}" srcOrd="0" destOrd="0" presId="urn:microsoft.com/office/officeart/2008/layout/LinedList"/>
    <dgm:cxn modelId="{00B37929-AE08-4B42-A407-3652AE07515B}" srcId="{8C215701-FF88-4364-91AA-BAA42ED15582}" destId="{B5034604-53F1-4850-B364-204002D1396D}" srcOrd="10" destOrd="0" parTransId="{68F196A6-B854-4ED5-B7F0-7E9B1169C598}" sibTransId="{EC92EE0D-BD86-484A-94E2-0E6BF58BF951}"/>
    <dgm:cxn modelId="{5D238436-2076-4ED3-8D35-F1A6A377DA0F}" type="presOf" srcId="{B5451EDB-ED7F-4540-8DED-8DA6256C99FA}" destId="{FBDD5660-D29E-4233-B9A1-954991352937}" srcOrd="0" destOrd="0" presId="urn:microsoft.com/office/officeart/2008/layout/LinedList"/>
    <dgm:cxn modelId="{464AD23D-F608-498B-B3E1-0610D7320FAA}" srcId="{8C215701-FF88-4364-91AA-BAA42ED15582}" destId="{589F69DE-10B7-48E0-882D-44196AD95E6E}" srcOrd="8" destOrd="0" parTransId="{8F5FDC21-AAAA-4BF3-B773-659D29955186}" sibTransId="{512042BB-44AE-4E42-8944-777E80D17677}"/>
    <dgm:cxn modelId="{9BF1CC5C-96AA-4614-8B65-FABFA992BE04}" type="presOf" srcId="{86AFEE84-52E8-42D6-B166-1AEC9C00D6F4}" destId="{DC405800-2433-469C-8F0E-A817AA1F8E0A}" srcOrd="0" destOrd="0" presId="urn:microsoft.com/office/officeart/2008/layout/LinedList"/>
    <dgm:cxn modelId="{AA9C435F-3327-45D6-9EAC-B15C4B3DD95B}" srcId="{8C215701-FF88-4364-91AA-BAA42ED15582}" destId="{A683F952-F210-4C12-86F4-6779DBB11967}" srcOrd="11" destOrd="0" parTransId="{72D5B067-CC1C-4E78-A17C-5F1B66AA0DC2}" sibTransId="{B98EB17A-BA40-4BD5-834D-B24FD894F227}"/>
    <dgm:cxn modelId="{A557BA6A-1311-45CF-9725-6D4D79E7BD34}" srcId="{8C215701-FF88-4364-91AA-BAA42ED15582}" destId="{A2455140-A695-414B-A790-8831F5F9904A}" srcOrd="9" destOrd="0" parTransId="{3DCBF558-1274-4E44-BB7F-D1FA01576D30}" sibTransId="{A7B11683-054A-440E-BF4E-C052341592A9}"/>
    <dgm:cxn modelId="{A4AF134B-ABF4-421A-9839-C385D1F69EBD}" type="presOf" srcId="{AAF8FB03-CEB8-4A5A-A824-04DE6FB85924}" destId="{E0D0ED5D-77F6-40E9-840E-B59D6178F3DD}" srcOrd="0" destOrd="0" presId="urn:microsoft.com/office/officeart/2008/layout/LinedList"/>
    <dgm:cxn modelId="{41BB1351-27CF-4850-9415-DFC601A7ED3B}" srcId="{8C215701-FF88-4364-91AA-BAA42ED15582}" destId="{CFA6BC20-2196-45BB-AF7E-3FB4E858E30E}" srcOrd="1" destOrd="0" parTransId="{D863FEF1-A253-4367-A7C6-6B74D9D91ADA}" sibTransId="{047D4A19-EDE9-458A-B5AA-A6D805102F1A}"/>
    <dgm:cxn modelId="{EF874474-8BF4-4611-A18E-33DD4089BE83}" type="presOf" srcId="{CFA6BC20-2196-45BB-AF7E-3FB4E858E30E}" destId="{737D812A-E94A-4B28-9222-7162DA56B563}" srcOrd="0" destOrd="0" presId="urn:microsoft.com/office/officeart/2008/layout/LinedList"/>
    <dgm:cxn modelId="{390BFB74-6064-4655-AC49-D1D4E83302EC}" srcId="{8C215701-FF88-4364-91AA-BAA42ED15582}" destId="{86AFEE84-52E8-42D6-B166-1AEC9C00D6F4}" srcOrd="5" destOrd="0" parTransId="{4D33C35B-5074-4217-B77E-599526AB11B9}" sibTransId="{FDC1B071-D94B-403F-87BF-E4B81BB0839B}"/>
    <dgm:cxn modelId="{8F5DDF7A-C482-40C8-ACD3-64869DB950AE}" srcId="{8C215701-FF88-4364-91AA-BAA42ED15582}" destId="{C085476D-498C-4761-AD7A-07F5D1279780}" srcOrd="0" destOrd="0" parTransId="{9353F6DF-345C-4546-82EE-B5C67C1C27FF}" sibTransId="{6B1CA573-5CAC-4D75-B821-D78CD380EBE7}"/>
    <dgm:cxn modelId="{DFC99B7D-6647-4A49-A508-4C5CDB7E8809}" type="presOf" srcId="{C4156040-3CD9-42D2-9ABA-D44ABCB2397E}" destId="{8AB314CC-2406-4EA5-8DD3-123EB1F11EFE}" srcOrd="0" destOrd="0" presId="urn:microsoft.com/office/officeart/2008/layout/LinedList"/>
    <dgm:cxn modelId="{5213B27F-A057-4478-8DA1-A619DCD4E364}" type="presOf" srcId="{A683F952-F210-4C12-86F4-6779DBB11967}" destId="{4F39AE8A-E451-4158-9ED1-4DCDA14DD740}" srcOrd="0" destOrd="0" presId="urn:microsoft.com/office/officeart/2008/layout/LinedList"/>
    <dgm:cxn modelId="{C0C96F88-4D25-4469-BDF9-875B382FF705}" type="presOf" srcId="{899BADCD-C2DA-477E-8110-77FA660A4420}" destId="{32A2A5FE-0801-4F4B-B933-ADCFDD2C4228}" srcOrd="0" destOrd="0" presId="urn:microsoft.com/office/officeart/2008/layout/LinedList"/>
    <dgm:cxn modelId="{DD2D958D-C1FE-48DB-99E4-5ADF7981A9F6}" type="presOf" srcId="{A2455140-A695-414B-A790-8831F5F9904A}" destId="{EB18AF3C-E8A8-46BC-84CD-BE4C96B206AA}" srcOrd="0" destOrd="0" presId="urn:microsoft.com/office/officeart/2008/layout/LinedList"/>
    <dgm:cxn modelId="{B9C1A6B0-D03F-4A9F-8BBA-7F7D31023DCD}" srcId="{8C215701-FF88-4364-91AA-BAA42ED15582}" destId="{899BADCD-C2DA-477E-8110-77FA660A4420}" srcOrd="4" destOrd="0" parTransId="{A0180E73-EB51-40BC-AAC6-725D9163680B}" sibTransId="{CE081233-F9F5-46E4-91E8-7AF4288BDB4F}"/>
    <dgm:cxn modelId="{071D64B9-2EBD-4543-A40B-C905CF18F88F}" srcId="{8C215701-FF88-4364-91AA-BAA42ED15582}" destId="{AAF8FB03-CEB8-4A5A-A824-04DE6FB85924}" srcOrd="7" destOrd="0" parTransId="{86F719AC-651D-4EFE-A37B-CF55ACD8388B}" sibTransId="{68163B43-25D1-497A-BC14-8A9AB65467B0}"/>
    <dgm:cxn modelId="{6450ADBC-9442-4357-9E56-3B45D5FEF384}" type="presOf" srcId="{8C215701-FF88-4364-91AA-BAA42ED15582}" destId="{9FBE1E80-FD8F-4B27-A0F0-E179FD554152}" srcOrd="0" destOrd="0" presId="urn:microsoft.com/office/officeart/2008/layout/LinedList"/>
    <dgm:cxn modelId="{BC70E3CA-DA8D-4A8B-A178-2A2C5378E890}" srcId="{8C215701-FF88-4364-91AA-BAA42ED15582}" destId="{B5451EDB-ED7F-4540-8DED-8DA6256C99FA}" srcOrd="2" destOrd="0" parTransId="{5245A51D-E982-4DB1-8CCE-616FF3B2DA9D}" sibTransId="{3720BD58-AA53-4328-A065-1FB58D61CFDC}"/>
    <dgm:cxn modelId="{A666B0CD-EC27-4C42-AF70-75AE2044AC5B}" type="presOf" srcId="{64A26FD8-1934-40FB-B789-D64FC91DDEFF}" destId="{7F680B4F-DCAD-4B0E-9A41-7D344519F82F}" srcOrd="0" destOrd="0" presId="urn:microsoft.com/office/officeart/2008/layout/LinedList"/>
    <dgm:cxn modelId="{394701E7-259F-4370-A883-94F82537E285}" type="presOf" srcId="{B5034604-53F1-4850-B364-204002D1396D}" destId="{B2A167CF-2980-4D3A-AF16-CC2FAEBD5534}" srcOrd="0" destOrd="0" presId="urn:microsoft.com/office/officeart/2008/layout/LinedList"/>
    <dgm:cxn modelId="{0DAF6CEA-8B90-48BE-8687-797C106DF462}" srcId="{8C215701-FF88-4364-91AA-BAA42ED15582}" destId="{C4156040-3CD9-42D2-9ABA-D44ABCB2397E}" srcOrd="3" destOrd="0" parTransId="{29737BE9-A096-4719-B8D0-8230C2660AED}" sibTransId="{7B57B311-F8BB-41D8-B1A8-AEDA9A39FF41}"/>
    <dgm:cxn modelId="{31F958FD-D711-4509-9E5F-C7F836CAF723}" type="presParOf" srcId="{9FBE1E80-FD8F-4B27-A0F0-E179FD554152}" destId="{C756C41E-2A66-41A5-B206-80FEA00C58EE}" srcOrd="0" destOrd="0" presId="urn:microsoft.com/office/officeart/2008/layout/LinedList"/>
    <dgm:cxn modelId="{7551FE72-32CF-439C-AD13-29FC395D5438}" type="presParOf" srcId="{9FBE1E80-FD8F-4B27-A0F0-E179FD554152}" destId="{178D7BB7-2849-4C97-81CE-B44231822C51}" srcOrd="1" destOrd="0" presId="urn:microsoft.com/office/officeart/2008/layout/LinedList"/>
    <dgm:cxn modelId="{0259FA96-7332-4128-8CCB-83B7E303DBD7}" type="presParOf" srcId="{178D7BB7-2849-4C97-81CE-B44231822C51}" destId="{EFC2676C-D04D-491C-89FF-97E25EF26B41}" srcOrd="0" destOrd="0" presId="urn:microsoft.com/office/officeart/2008/layout/LinedList"/>
    <dgm:cxn modelId="{49CD8EAA-A292-4DFF-8C25-1521A49CA3D8}" type="presParOf" srcId="{178D7BB7-2849-4C97-81CE-B44231822C51}" destId="{24C8E838-67A1-439D-A1E1-ABDE20B2ADB3}" srcOrd="1" destOrd="0" presId="urn:microsoft.com/office/officeart/2008/layout/LinedList"/>
    <dgm:cxn modelId="{88AB0463-E699-4638-8FC8-73B2ECD01DD1}" type="presParOf" srcId="{9FBE1E80-FD8F-4B27-A0F0-E179FD554152}" destId="{0219550D-FFFD-408A-AB9E-10E2D05C85EC}" srcOrd="2" destOrd="0" presId="urn:microsoft.com/office/officeart/2008/layout/LinedList"/>
    <dgm:cxn modelId="{550934B5-8E96-4332-852B-B0DF63051B86}" type="presParOf" srcId="{9FBE1E80-FD8F-4B27-A0F0-E179FD554152}" destId="{FE1B0A33-0AD6-4FBA-8F1E-33BC0A058C87}" srcOrd="3" destOrd="0" presId="urn:microsoft.com/office/officeart/2008/layout/LinedList"/>
    <dgm:cxn modelId="{C40FD833-A058-4A48-BAB7-2D1C75B03AE6}" type="presParOf" srcId="{FE1B0A33-0AD6-4FBA-8F1E-33BC0A058C87}" destId="{737D812A-E94A-4B28-9222-7162DA56B563}" srcOrd="0" destOrd="0" presId="urn:microsoft.com/office/officeart/2008/layout/LinedList"/>
    <dgm:cxn modelId="{6FA2E0FC-62D5-4714-BCB7-CD7CD84BBF83}" type="presParOf" srcId="{FE1B0A33-0AD6-4FBA-8F1E-33BC0A058C87}" destId="{36F5D947-17A6-44EF-AF49-F682293D56F6}" srcOrd="1" destOrd="0" presId="urn:microsoft.com/office/officeart/2008/layout/LinedList"/>
    <dgm:cxn modelId="{69C7FF64-A8B9-42F5-B2D6-488F219F2CA6}" type="presParOf" srcId="{9FBE1E80-FD8F-4B27-A0F0-E179FD554152}" destId="{84794C08-1167-41B2-952D-3568839367B2}" srcOrd="4" destOrd="0" presId="urn:microsoft.com/office/officeart/2008/layout/LinedList"/>
    <dgm:cxn modelId="{3DEBA0B3-C0E8-40C9-B783-4F5C84AD2E20}" type="presParOf" srcId="{9FBE1E80-FD8F-4B27-A0F0-E179FD554152}" destId="{225C71FE-A566-47B9-913E-3443F65C7DCF}" srcOrd="5" destOrd="0" presId="urn:microsoft.com/office/officeart/2008/layout/LinedList"/>
    <dgm:cxn modelId="{E1D268F3-32CD-40CE-8B1F-146D6B5CD663}" type="presParOf" srcId="{225C71FE-A566-47B9-913E-3443F65C7DCF}" destId="{FBDD5660-D29E-4233-B9A1-954991352937}" srcOrd="0" destOrd="0" presId="urn:microsoft.com/office/officeart/2008/layout/LinedList"/>
    <dgm:cxn modelId="{5DEC1745-C9DC-4A80-97AE-BEE456DE65C4}" type="presParOf" srcId="{225C71FE-A566-47B9-913E-3443F65C7DCF}" destId="{E72218D6-00E0-4888-8898-5552F90B1FED}" srcOrd="1" destOrd="0" presId="urn:microsoft.com/office/officeart/2008/layout/LinedList"/>
    <dgm:cxn modelId="{4A7A32CE-5CC7-4468-8DCE-7B6EA5AA85F4}" type="presParOf" srcId="{9FBE1E80-FD8F-4B27-A0F0-E179FD554152}" destId="{E3071BA2-2619-4191-9F9A-51A371E9F392}" srcOrd="6" destOrd="0" presId="urn:microsoft.com/office/officeart/2008/layout/LinedList"/>
    <dgm:cxn modelId="{EAA91CB6-614E-4CA2-B7D2-ED20B34AB3B7}" type="presParOf" srcId="{9FBE1E80-FD8F-4B27-A0F0-E179FD554152}" destId="{9F4D8918-D372-4FD7-BBC0-04E2512C10D7}" srcOrd="7" destOrd="0" presId="urn:microsoft.com/office/officeart/2008/layout/LinedList"/>
    <dgm:cxn modelId="{F683E8BB-B4BC-45D6-B871-C3DD2994BA15}" type="presParOf" srcId="{9F4D8918-D372-4FD7-BBC0-04E2512C10D7}" destId="{8AB314CC-2406-4EA5-8DD3-123EB1F11EFE}" srcOrd="0" destOrd="0" presId="urn:microsoft.com/office/officeart/2008/layout/LinedList"/>
    <dgm:cxn modelId="{E49B2C5F-43EA-4C38-B6BC-59B678C3BA36}" type="presParOf" srcId="{9F4D8918-D372-4FD7-BBC0-04E2512C10D7}" destId="{8CDD585C-A7B4-4C6D-BE8F-6019FC3C9E4F}" srcOrd="1" destOrd="0" presId="urn:microsoft.com/office/officeart/2008/layout/LinedList"/>
    <dgm:cxn modelId="{BB926320-54BC-4EC6-B8B8-DFA90B36EA3A}" type="presParOf" srcId="{9FBE1E80-FD8F-4B27-A0F0-E179FD554152}" destId="{1C8BF5E7-BDA6-4C4F-A1C0-4B66A7AB0F9B}" srcOrd="8" destOrd="0" presId="urn:microsoft.com/office/officeart/2008/layout/LinedList"/>
    <dgm:cxn modelId="{C1CD58BC-C796-4160-A2F4-3AC9C3B7280C}" type="presParOf" srcId="{9FBE1E80-FD8F-4B27-A0F0-E179FD554152}" destId="{5C4B592A-18F6-46EB-974A-0DB125DD874D}" srcOrd="9" destOrd="0" presId="urn:microsoft.com/office/officeart/2008/layout/LinedList"/>
    <dgm:cxn modelId="{8C6726C8-F3D1-4976-B207-BCE58445C3C7}" type="presParOf" srcId="{5C4B592A-18F6-46EB-974A-0DB125DD874D}" destId="{32A2A5FE-0801-4F4B-B933-ADCFDD2C4228}" srcOrd="0" destOrd="0" presId="urn:microsoft.com/office/officeart/2008/layout/LinedList"/>
    <dgm:cxn modelId="{FCB82276-F178-42B4-8146-239A22612869}" type="presParOf" srcId="{5C4B592A-18F6-46EB-974A-0DB125DD874D}" destId="{AC11BD85-58E0-4E79-8DC2-CF69813F0F46}" srcOrd="1" destOrd="0" presId="urn:microsoft.com/office/officeart/2008/layout/LinedList"/>
    <dgm:cxn modelId="{EB6C93FD-CAA8-4EEC-AD39-C2552A639C04}" type="presParOf" srcId="{9FBE1E80-FD8F-4B27-A0F0-E179FD554152}" destId="{6B9112C2-AF03-48F3-899B-50D29412E678}" srcOrd="10" destOrd="0" presId="urn:microsoft.com/office/officeart/2008/layout/LinedList"/>
    <dgm:cxn modelId="{79F4FAE2-65A1-4D93-8303-8590EDC94EB2}" type="presParOf" srcId="{9FBE1E80-FD8F-4B27-A0F0-E179FD554152}" destId="{58A3AF0D-1664-4895-ABAA-13D278D2ECB6}" srcOrd="11" destOrd="0" presId="urn:microsoft.com/office/officeart/2008/layout/LinedList"/>
    <dgm:cxn modelId="{6A29E7E3-396E-46EE-A66F-73118ED59F75}" type="presParOf" srcId="{58A3AF0D-1664-4895-ABAA-13D278D2ECB6}" destId="{DC405800-2433-469C-8F0E-A817AA1F8E0A}" srcOrd="0" destOrd="0" presId="urn:microsoft.com/office/officeart/2008/layout/LinedList"/>
    <dgm:cxn modelId="{E2C36F62-F51E-418C-8C58-2DFBFD8FDD0B}" type="presParOf" srcId="{58A3AF0D-1664-4895-ABAA-13D278D2ECB6}" destId="{C38A5AD1-B4E0-41A6-90CB-80A4FED9FF6B}" srcOrd="1" destOrd="0" presId="urn:microsoft.com/office/officeart/2008/layout/LinedList"/>
    <dgm:cxn modelId="{DA4C66F3-9480-42D6-84E2-1980ADA8D6B2}" type="presParOf" srcId="{9FBE1E80-FD8F-4B27-A0F0-E179FD554152}" destId="{05BD6188-AA13-4264-91F1-C421FE1A8525}" srcOrd="12" destOrd="0" presId="urn:microsoft.com/office/officeart/2008/layout/LinedList"/>
    <dgm:cxn modelId="{A7F3FADF-1BDD-4D10-9CE1-52BB3999F449}" type="presParOf" srcId="{9FBE1E80-FD8F-4B27-A0F0-E179FD554152}" destId="{0249DD9B-B5EF-42B5-92CC-2ACE5258136E}" srcOrd="13" destOrd="0" presId="urn:microsoft.com/office/officeart/2008/layout/LinedList"/>
    <dgm:cxn modelId="{6ABF6E32-5B73-4799-BC4E-423FBCC192DA}" type="presParOf" srcId="{0249DD9B-B5EF-42B5-92CC-2ACE5258136E}" destId="{7F680B4F-DCAD-4B0E-9A41-7D344519F82F}" srcOrd="0" destOrd="0" presId="urn:microsoft.com/office/officeart/2008/layout/LinedList"/>
    <dgm:cxn modelId="{26F0C6AA-125A-4D48-8A90-D2FEB4A4AFB0}" type="presParOf" srcId="{0249DD9B-B5EF-42B5-92CC-2ACE5258136E}" destId="{FE8302C2-365E-4F9F-A167-B7DF6E0B886B}" srcOrd="1" destOrd="0" presId="urn:microsoft.com/office/officeart/2008/layout/LinedList"/>
    <dgm:cxn modelId="{ADB81C50-C21C-4CAA-A4F6-A97A2F6F0C99}" type="presParOf" srcId="{9FBE1E80-FD8F-4B27-A0F0-E179FD554152}" destId="{F9AD7AF1-7852-40DE-96FA-E6A39206F5CD}" srcOrd="14" destOrd="0" presId="urn:microsoft.com/office/officeart/2008/layout/LinedList"/>
    <dgm:cxn modelId="{9E48B3E9-64D4-451B-8ACD-D1C5030333AB}" type="presParOf" srcId="{9FBE1E80-FD8F-4B27-A0F0-E179FD554152}" destId="{3F3D267B-1AE6-4E38-9740-3FEF92106A3E}" srcOrd="15" destOrd="0" presId="urn:microsoft.com/office/officeart/2008/layout/LinedList"/>
    <dgm:cxn modelId="{F0228F7B-0354-4458-ABC1-C90478FAF353}" type="presParOf" srcId="{3F3D267B-1AE6-4E38-9740-3FEF92106A3E}" destId="{E0D0ED5D-77F6-40E9-840E-B59D6178F3DD}" srcOrd="0" destOrd="0" presId="urn:microsoft.com/office/officeart/2008/layout/LinedList"/>
    <dgm:cxn modelId="{6D4FF683-0106-43B1-955D-70E1F1D4BF77}" type="presParOf" srcId="{3F3D267B-1AE6-4E38-9740-3FEF92106A3E}" destId="{42089556-78B4-42B8-AF28-D0A4ED0977CA}" srcOrd="1" destOrd="0" presId="urn:microsoft.com/office/officeart/2008/layout/LinedList"/>
    <dgm:cxn modelId="{F9C7B68B-8CA5-4592-A935-961162831083}" type="presParOf" srcId="{9FBE1E80-FD8F-4B27-A0F0-E179FD554152}" destId="{B289F59C-B676-4607-88BC-D33BE50160E5}" srcOrd="16" destOrd="0" presId="urn:microsoft.com/office/officeart/2008/layout/LinedList"/>
    <dgm:cxn modelId="{580FE546-5790-4C5D-A560-6B2F105E0C43}" type="presParOf" srcId="{9FBE1E80-FD8F-4B27-A0F0-E179FD554152}" destId="{1CD1E3A3-9C3A-4945-8AAB-98D05534EDDE}" srcOrd="17" destOrd="0" presId="urn:microsoft.com/office/officeart/2008/layout/LinedList"/>
    <dgm:cxn modelId="{75DC8AA4-DB95-4AC5-90E9-6DB7DA36D665}" type="presParOf" srcId="{1CD1E3A3-9C3A-4945-8AAB-98D05534EDDE}" destId="{B4816ED5-190D-481D-9BFC-424B03AF74DF}" srcOrd="0" destOrd="0" presId="urn:microsoft.com/office/officeart/2008/layout/LinedList"/>
    <dgm:cxn modelId="{1A3D0D88-650F-4090-885A-1F453A264693}" type="presParOf" srcId="{1CD1E3A3-9C3A-4945-8AAB-98D05534EDDE}" destId="{4DCC078D-7845-4327-8461-D3E84BBEF101}" srcOrd="1" destOrd="0" presId="urn:microsoft.com/office/officeart/2008/layout/LinedList"/>
    <dgm:cxn modelId="{2F9FD787-7EF7-4FAF-B0DA-D2DAD055FEF4}" type="presParOf" srcId="{9FBE1E80-FD8F-4B27-A0F0-E179FD554152}" destId="{AA867EDC-D06B-4778-A612-A3460746D140}" srcOrd="18" destOrd="0" presId="urn:microsoft.com/office/officeart/2008/layout/LinedList"/>
    <dgm:cxn modelId="{DA13A769-F755-40F1-AF1D-445EEFD7DB5C}" type="presParOf" srcId="{9FBE1E80-FD8F-4B27-A0F0-E179FD554152}" destId="{8871CCEA-3C57-441C-993D-33A5E6B0094A}" srcOrd="19" destOrd="0" presId="urn:microsoft.com/office/officeart/2008/layout/LinedList"/>
    <dgm:cxn modelId="{22E1A70A-8743-4508-945D-9FAB32500418}" type="presParOf" srcId="{8871CCEA-3C57-441C-993D-33A5E6B0094A}" destId="{EB18AF3C-E8A8-46BC-84CD-BE4C96B206AA}" srcOrd="0" destOrd="0" presId="urn:microsoft.com/office/officeart/2008/layout/LinedList"/>
    <dgm:cxn modelId="{6E94921C-1CF5-495C-8EB8-7221711D7112}" type="presParOf" srcId="{8871CCEA-3C57-441C-993D-33A5E6B0094A}" destId="{E91A2F6E-CA55-4F38-B4D7-574E987E3F70}" srcOrd="1" destOrd="0" presId="urn:microsoft.com/office/officeart/2008/layout/LinedList"/>
    <dgm:cxn modelId="{7644D3B2-F7A2-47CF-8438-6EAA16D585FF}" type="presParOf" srcId="{9FBE1E80-FD8F-4B27-A0F0-E179FD554152}" destId="{8D950C1A-BB0D-42B5-8BB1-6F40204E2227}" srcOrd="20" destOrd="0" presId="urn:microsoft.com/office/officeart/2008/layout/LinedList"/>
    <dgm:cxn modelId="{BA436044-7C17-4BAA-A550-D6B2EAC1EFA0}" type="presParOf" srcId="{9FBE1E80-FD8F-4B27-A0F0-E179FD554152}" destId="{E168385B-18EF-419C-9C37-A88C27358885}" srcOrd="21" destOrd="0" presId="urn:microsoft.com/office/officeart/2008/layout/LinedList"/>
    <dgm:cxn modelId="{5A5380B2-B552-4F90-8C96-9E975F66B0B5}" type="presParOf" srcId="{E168385B-18EF-419C-9C37-A88C27358885}" destId="{B2A167CF-2980-4D3A-AF16-CC2FAEBD5534}" srcOrd="0" destOrd="0" presId="urn:microsoft.com/office/officeart/2008/layout/LinedList"/>
    <dgm:cxn modelId="{848A1FF7-CDF5-49A5-8C0F-420938893940}" type="presParOf" srcId="{E168385B-18EF-419C-9C37-A88C27358885}" destId="{B3E77E10-95A7-45FF-B9F3-E870AAB93B13}" srcOrd="1" destOrd="0" presId="urn:microsoft.com/office/officeart/2008/layout/LinedList"/>
    <dgm:cxn modelId="{83DC4BF6-1450-479C-94D3-77ECAE221A49}" type="presParOf" srcId="{9FBE1E80-FD8F-4B27-A0F0-E179FD554152}" destId="{8F1914A0-5E8E-4104-9919-56E5033254BE}" srcOrd="22" destOrd="0" presId="urn:microsoft.com/office/officeart/2008/layout/LinedList"/>
    <dgm:cxn modelId="{7EFAEE20-C971-4A02-965D-A0E3351FCE5E}" type="presParOf" srcId="{9FBE1E80-FD8F-4B27-A0F0-E179FD554152}" destId="{4918E0A4-1D3C-4AC5-88B3-12DF7CBEFC11}" srcOrd="23" destOrd="0" presId="urn:microsoft.com/office/officeart/2008/layout/LinedList"/>
    <dgm:cxn modelId="{518C5DF0-EC59-473D-A672-940FCA5E70A8}" type="presParOf" srcId="{4918E0A4-1D3C-4AC5-88B3-12DF7CBEFC11}" destId="{4F39AE8A-E451-4158-9ED1-4DCDA14DD740}" srcOrd="0" destOrd="0" presId="urn:microsoft.com/office/officeart/2008/layout/LinedList"/>
    <dgm:cxn modelId="{2521EA47-CB77-4CD0-B953-8D5D78FDED75}" type="presParOf" srcId="{4918E0A4-1D3C-4AC5-88B3-12DF7CBEFC11}" destId="{554D1E46-97AA-4D78-A5AC-FD19BC0CBA2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0406E7-3EFC-42C3-AC70-D08AF4FDE47D}"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630C9EFA-726F-4972-923D-7C3BB3F7CE7C}">
      <dgm:prSet/>
      <dgm:spPr/>
      <dgm:t>
        <a:bodyPr/>
        <a:lstStyle/>
        <a:p>
          <a:r>
            <a:rPr lang="en-US" baseline="0" dirty="0"/>
            <a:t>Introduction </a:t>
          </a:r>
          <a:endParaRPr lang="en-US" dirty="0"/>
        </a:p>
      </dgm:t>
    </dgm:pt>
    <dgm:pt modelId="{EC83CF1C-4D52-420F-BC9F-8290DF3B435A}" type="parTrans" cxnId="{9DAE71B9-717B-4D7A-B6E6-6E0DE5975193}">
      <dgm:prSet/>
      <dgm:spPr/>
      <dgm:t>
        <a:bodyPr/>
        <a:lstStyle/>
        <a:p>
          <a:endParaRPr lang="en-US"/>
        </a:p>
      </dgm:t>
    </dgm:pt>
    <dgm:pt modelId="{E67C3959-7EE6-4E6E-BD21-B0D1F49532C3}" type="sibTrans" cxnId="{9DAE71B9-717B-4D7A-B6E6-6E0DE5975193}">
      <dgm:prSet/>
      <dgm:spPr/>
      <dgm:t>
        <a:bodyPr/>
        <a:lstStyle/>
        <a:p>
          <a:endParaRPr lang="en-US"/>
        </a:p>
      </dgm:t>
    </dgm:pt>
    <dgm:pt modelId="{1769C30E-B690-4C72-B249-1D94FAA54D9A}">
      <dgm:prSet/>
      <dgm:spPr/>
      <dgm:t>
        <a:bodyPr/>
        <a:lstStyle/>
        <a:p>
          <a:r>
            <a:rPr lang="en-US" baseline="0"/>
            <a:t>Example </a:t>
          </a:r>
          <a:endParaRPr lang="en-US"/>
        </a:p>
      </dgm:t>
    </dgm:pt>
    <dgm:pt modelId="{7E7C2FC3-17F9-424F-A60A-B16328E30B29}" type="parTrans" cxnId="{261E48AC-6716-4BAC-883D-B6E20E5C4805}">
      <dgm:prSet/>
      <dgm:spPr/>
      <dgm:t>
        <a:bodyPr/>
        <a:lstStyle/>
        <a:p>
          <a:endParaRPr lang="en-US"/>
        </a:p>
      </dgm:t>
    </dgm:pt>
    <dgm:pt modelId="{056AC605-4742-4984-B5CD-6092BADA06EB}" type="sibTrans" cxnId="{261E48AC-6716-4BAC-883D-B6E20E5C4805}">
      <dgm:prSet/>
      <dgm:spPr/>
      <dgm:t>
        <a:bodyPr/>
        <a:lstStyle/>
        <a:p>
          <a:endParaRPr lang="en-US"/>
        </a:p>
      </dgm:t>
    </dgm:pt>
    <dgm:pt modelId="{37C2474C-6DE0-49A6-8BC1-A6DD7759410A}">
      <dgm:prSet/>
      <dgm:spPr/>
      <dgm:t>
        <a:bodyPr/>
        <a:lstStyle/>
        <a:p>
          <a:r>
            <a:rPr lang="en-US" baseline="0"/>
            <a:t>objective</a:t>
          </a:r>
          <a:endParaRPr lang="en-US"/>
        </a:p>
      </dgm:t>
    </dgm:pt>
    <dgm:pt modelId="{2A7ADA0D-EEF3-4C52-A793-42A420C92AC0}" type="parTrans" cxnId="{1D5B049F-1D65-4F70-BC5D-9B3544A0C4E2}">
      <dgm:prSet/>
      <dgm:spPr/>
      <dgm:t>
        <a:bodyPr/>
        <a:lstStyle/>
        <a:p>
          <a:endParaRPr lang="en-US"/>
        </a:p>
      </dgm:t>
    </dgm:pt>
    <dgm:pt modelId="{9F91C280-105D-453D-AC61-51C7796B8D72}" type="sibTrans" cxnId="{1D5B049F-1D65-4F70-BC5D-9B3544A0C4E2}">
      <dgm:prSet/>
      <dgm:spPr/>
      <dgm:t>
        <a:bodyPr/>
        <a:lstStyle/>
        <a:p>
          <a:endParaRPr lang="en-US"/>
        </a:p>
      </dgm:t>
    </dgm:pt>
    <dgm:pt modelId="{7CFC07A6-1A2F-4086-821D-3D3C7E486C42}">
      <dgm:prSet/>
      <dgm:spPr/>
      <dgm:t>
        <a:bodyPr/>
        <a:lstStyle/>
        <a:p>
          <a:r>
            <a:rPr lang="en-US" baseline="0"/>
            <a:t>Dataset </a:t>
          </a:r>
          <a:endParaRPr lang="en-US"/>
        </a:p>
      </dgm:t>
    </dgm:pt>
    <dgm:pt modelId="{45CF0243-3A2B-4501-BA37-B740AA70D30C}" type="parTrans" cxnId="{D78E80C6-D2E2-41CF-9762-C562A3287715}">
      <dgm:prSet/>
      <dgm:spPr/>
      <dgm:t>
        <a:bodyPr/>
        <a:lstStyle/>
        <a:p>
          <a:endParaRPr lang="en-US"/>
        </a:p>
      </dgm:t>
    </dgm:pt>
    <dgm:pt modelId="{1E2A122B-55DA-482B-B86B-29E4A92FD781}" type="sibTrans" cxnId="{D78E80C6-D2E2-41CF-9762-C562A3287715}">
      <dgm:prSet/>
      <dgm:spPr/>
      <dgm:t>
        <a:bodyPr/>
        <a:lstStyle/>
        <a:p>
          <a:endParaRPr lang="en-US"/>
        </a:p>
      </dgm:t>
    </dgm:pt>
    <dgm:pt modelId="{A83ADE29-B421-408A-9309-3726F999577D}">
      <dgm:prSet/>
      <dgm:spPr/>
      <dgm:t>
        <a:bodyPr/>
        <a:lstStyle/>
        <a:p>
          <a:r>
            <a:rPr lang="en-US" baseline="0"/>
            <a:t>preprocessing</a:t>
          </a:r>
          <a:endParaRPr lang="en-US"/>
        </a:p>
      </dgm:t>
    </dgm:pt>
    <dgm:pt modelId="{FF25D3BB-6451-4D60-AF29-B7BFFD45F80B}" type="parTrans" cxnId="{FA09A78F-7B76-496F-B83A-918CBDE8166C}">
      <dgm:prSet/>
      <dgm:spPr/>
      <dgm:t>
        <a:bodyPr/>
        <a:lstStyle/>
        <a:p>
          <a:endParaRPr lang="en-US"/>
        </a:p>
      </dgm:t>
    </dgm:pt>
    <dgm:pt modelId="{6594C87B-43A6-452C-B78A-172B189E17F2}" type="sibTrans" cxnId="{FA09A78F-7B76-496F-B83A-918CBDE8166C}">
      <dgm:prSet/>
      <dgm:spPr/>
      <dgm:t>
        <a:bodyPr/>
        <a:lstStyle/>
        <a:p>
          <a:endParaRPr lang="en-US"/>
        </a:p>
      </dgm:t>
    </dgm:pt>
    <dgm:pt modelId="{316EDE49-8404-4E1D-828F-0B9F9BE7A889}">
      <dgm:prSet/>
      <dgm:spPr/>
      <dgm:t>
        <a:bodyPr/>
        <a:lstStyle/>
        <a:p>
          <a:r>
            <a:rPr lang="en-US" baseline="0"/>
            <a:t>Decision tree</a:t>
          </a:r>
          <a:endParaRPr lang="en-US"/>
        </a:p>
      </dgm:t>
    </dgm:pt>
    <dgm:pt modelId="{8FE1E7C2-6935-4C74-8168-6D95F7E49251}" type="parTrans" cxnId="{04326F1F-08E7-4ED9-BA01-06B2EDBD6DEA}">
      <dgm:prSet/>
      <dgm:spPr/>
      <dgm:t>
        <a:bodyPr/>
        <a:lstStyle/>
        <a:p>
          <a:endParaRPr lang="en-US"/>
        </a:p>
      </dgm:t>
    </dgm:pt>
    <dgm:pt modelId="{1BDFA57A-175E-4D00-848D-5667CFF07C56}" type="sibTrans" cxnId="{04326F1F-08E7-4ED9-BA01-06B2EDBD6DEA}">
      <dgm:prSet/>
      <dgm:spPr/>
      <dgm:t>
        <a:bodyPr/>
        <a:lstStyle/>
        <a:p>
          <a:endParaRPr lang="en-US"/>
        </a:p>
      </dgm:t>
    </dgm:pt>
    <dgm:pt modelId="{92A3437A-4446-4585-A3D4-B57FE0DCE707}">
      <dgm:prSet/>
      <dgm:spPr/>
      <dgm:t>
        <a:bodyPr/>
        <a:lstStyle/>
        <a:p>
          <a:r>
            <a:rPr lang="en-US" dirty="0"/>
            <a:t>Decision tree </a:t>
          </a:r>
          <a:r>
            <a:rPr lang="en-US" baseline="0" dirty="0"/>
            <a:t>(All)</a:t>
          </a:r>
          <a:endParaRPr lang="en-US" dirty="0"/>
        </a:p>
      </dgm:t>
    </dgm:pt>
    <dgm:pt modelId="{5A1BA2B0-C3B0-49E5-9558-5E1AF53D2C91}" type="parTrans" cxnId="{E5CDC18A-834F-4126-A6C1-453A6B7CFA44}">
      <dgm:prSet/>
      <dgm:spPr/>
      <dgm:t>
        <a:bodyPr/>
        <a:lstStyle/>
        <a:p>
          <a:endParaRPr lang="en-US"/>
        </a:p>
      </dgm:t>
    </dgm:pt>
    <dgm:pt modelId="{090B20D7-8DDB-44BA-875D-8836BEA4C0E3}" type="sibTrans" cxnId="{E5CDC18A-834F-4126-A6C1-453A6B7CFA44}">
      <dgm:prSet/>
      <dgm:spPr/>
      <dgm:t>
        <a:bodyPr/>
        <a:lstStyle/>
        <a:p>
          <a:endParaRPr lang="en-US"/>
        </a:p>
      </dgm:t>
    </dgm:pt>
    <dgm:pt modelId="{250BFC2D-91C0-4331-A474-3A2DF2BD9210}">
      <dgm:prSet/>
      <dgm:spPr/>
      <dgm:t>
        <a:bodyPr/>
        <a:lstStyle/>
        <a:p>
          <a:r>
            <a:rPr lang="en-US" baseline="0"/>
            <a:t>Choosing key features </a:t>
          </a:r>
          <a:endParaRPr lang="en-US"/>
        </a:p>
      </dgm:t>
    </dgm:pt>
    <dgm:pt modelId="{A0D804AF-FD0D-4DF4-AE37-8B8AA354F68F}" type="parTrans" cxnId="{8B5C14FE-70EF-48E9-8375-7D1B1AB9E031}">
      <dgm:prSet/>
      <dgm:spPr/>
      <dgm:t>
        <a:bodyPr/>
        <a:lstStyle/>
        <a:p>
          <a:endParaRPr lang="en-US"/>
        </a:p>
      </dgm:t>
    </dgm:pt>
    <dgm:pt modelId="{55F61436-C155-4353-A71B-E8A543CDF85E}" type="sibTrans" cxnId="{8B5C14FE-70EF-48E9-8375-7D1B1AB9E031}">
      <dgm:prSet/>
      <dgm:spPr/>
      <dgm:t>
        <a:bodyPr/>
        <a:lstStyle/>
        <a:p>
          <a:endParaRPr lang="en-US"/>
        </a:p>
      </dgm:t>
    </dgm:pt>
    <dgm:pt modelId="{35B652E2-003A-4237-83F6-475D9C09DB6E}">
      <dgm:prSet/>
      <dgm:spPr/>
      <dgm:t>
        <a:bodyPr/>
        <a:lstStyle/>
        <a:p>
          <a:r>
            <a:rPr lang="en-US" baseline="0" dirty="0"/>
            <a:t>Decision tree </a:t>
          </a:r>
          <a:r>
            <a:rPr lang="en-US" dirty="0"/>
            <a:t>Decision tree </a:t>
          </a:r>
          <a:r>
            <a:rPr lang="en-US" baseline="0" dirty="0"/>
            <a:t>(key)</a:t>
          </a:r>
          <a:endParaRPr lang="en-US" dirty="0"/>
        </a:p>
      </dgm:t>
    </dgm:pt>
    <dgm:pt modelId="{965CDCB6-DDB5-4147-B9D2-E590E5D2A22D}" type="parTrans" cxnId="{EF9BBC28-AF20-4B65-95AC-E1E01CADDBCE}">
      <dgm:prSet/>
      <dgm:spPr/>
      <dgm:t>
        <a:bodyPr/>
        <a:lstStyle/>
        <a:p>
          <a:endParaRPr lang="en-US"/>
        </a:p>
      </dgm:t>
    </dgm:pt>
    <dgm:pt modelId="{D6B1C81E-9CC2-418D-8C0D-44E7B34F8497}" type="sibTrans" cxnId="{EF9BBC28-AF20-4B65-95AC-E1E01CADDBCE}">
      <dgm:prSet/>
      <dgm:spPr/>
      <dgm:t>
        <a:bodyPr/>
        <a:lstStyle/>
        <a:p>
          <a:endParaRPr lang="en-US"/>
        </a:p>
      </dgm:t>
    </dgm:pt>
    <dgm:pt modelId="{3593E51E-8E6B-4200-98CF-F180F8B96EF5}">
      <dgm:prSet/>
      <dgm:spPr/>
      <dgm:t>
        <a:bodyPr/>
        <a:lstStyle/>
        <a:p>
          <a:r>
            <a:rPr lang="en-US" baseline="0"/>
            <a:t>Overfitting repair</a:t>
          </a:r>
          <a:endParaRPr lang="en-US"/>
        </a:p>
      </dgm:t>
    </dgm:pt>
    <dgm:pt modelId="{26F91EC8-0570-4E36-8AEF-FFC397E59397}" type="parTrans" cxnId="{B5EBDEEF-FEA7-4C72-8A52-412956C9BF20}">
      <dgm:prSet/>
      <dgm:spPr/>
      <dgm:t>
        <a:bodyPr/>
        <a:lstStyle/>
        <a:p>
          <a:endParaRPr lang="en-US"/>
        </a:p>
      </dgm:t>
    </dgm:pt>
    <dgm:pt modelId="{40C1C37E-2E46-404C-A047-B2500C2568CA}" type="sibTrans" cxnId="{B5EBDEEF-FEA7-4C72-8A52-412956C9BF20}">
      <dgm:prSet/>
      <dgm:spPr/>
      <dgm:t>
        <a:bodyPr/>
        <a:lstStyle/>
        <a:p>
          <a:endParaRPr lang="en-US"/>
        </a:p>
      </dgm:t>
    </dgm:pt>
    <dgm:pt modelId="{5A9D13F7-D3FA-4800-A1F3-05BFFF847771}">
      <dgm:prSet/>
      <dgm:spPr/>
      <dgm:t>
        <a:bodyPr/>
        <a:lstStyle/>
        <a:p>
          <a:r>
            <a:rPr lang="en-US" baseline="0"/>
            <a:t>Actual decision tree</a:t>
          </a:r>
          <a:endParaRPr lang="en-US"/>
        </a:p>
      </dgm:t>
    </dgm:pt>
    <dgm:pt modelId="{5077FDA7-07C2-4E18-8556-5517C7845E4F}" type="parTrans" cxnId="{BA631CC0-1CC1-4819-AAD8-6113E1C8841A}">
      <dgm:prSet/>
      <dgm:spPr/>
      <dgm:t>
        <a:bodyPr/>
        <a:lstStyle/>
        <a:p>
          <a:endParaRPr lang="en-US"/>
        </a:p>
      </dgm:t>
    </dgm:pt>
    <dgm:pt modelId="{CF4A13D6-0022-41C8-AE9F-2865995EF7E8}" type="sibTrans" cxnId="{BA631CC0-1CC1-4819-AAD8-6113E1C8841A}">
      <dgm:prSet/>
      <dgm:spPr/>
      <dgm:t>
        <a:bodyPr/>
        <a:lstStyle/>
        <a:p>
          <a:endParaRPr lang="en-US"/>
        </a:p>
      </dgm:t>
    </dgm:pt>
    <dgm:pt modelId="{A71DB110-538A-4D6A-9349-CC43520FD2A1}">
      <dgm:prSet/>
      <dgm:spPr/>
      <dgm:t>
        <a:bodyPr/>
        <a:lstStyle/>
        <a:p>
          <a:r>
            <a:rPr lang="en-US" baseline="0"/>
            <a:t>Logistic regression </a:t>
          </a:r>
          <a:endParaRPr lang="en-US"/>
        </a:p>
      </dgm:t>
    </dgm:pt>
    <dgm:pt modelId="{5AB65C52-40EA-4A4E-BFB6-513A83F6DA0A}" type="parTrans" cxnId="{5A72B46E-D7D9-45EE-B442-D396E5CBCECB}">
      <dgm:prSet/>
      <dgm:spPr/>
      <dgm:t>
        <a:bodyPr/>
        <a:lstStyle/>
        <a:p>
          <a:endParaRPr lang="en-US"/>
        </a:p>
      </dgm:t>
    </dgm:pt>
    <dgm:pt modelId="{BFD71083-4AD1-47BA-B447-2DC980058100}" type="sibTrans" cxnId="{5A72B46E-D7D9-45EE-B442-D396E5CBCECB}">
      <dgm:prSet/>
      <dgm:spPr/>
      <dgm:t>
        <a:bodyPr/>
        <a:lstStyle/>
        <a:p>
          <a:endParaRPr lang="en-US"/>
        </a:p>
      </dgm:t>
    </dgm:pt>
    <dgm:pt modelId="{EF135D1C-1AB6-405A-A92F-F2773DFC8CEB}">
      <dgm:prSet/>
      <dgm:spPr/>
      <dgm:t>
        <a:bodyPr/>
        <a:lstStyle/>
        <a:p>
          <a:r>
            <a:rPr lang="en-US" baseline="0"/>
            <a:t>Comparison </a:t>
          </a:r>
          <a:endParaRPr lang="en-US"/>
        </a:p>
      </dgm:t>
    </dgm:pt>
    <dgm:pt modelId="{36A0E0A0-9C76-4718-84AE-A1AFFDE32D94}" type="parTrans" cxnId="{DBE747D4-E6F2-4E3D-8A55-61E98A7A4615}">
      <dgm:prSet/>
      <dgm:spPr/>
      <dgm:t>
        <a:bodyPr/>
        <a:lstStyle/>
        <a:p>
          <a:endParaRPr lang="en-US"/>
        </a:p>
      </dgm:t>
    </dgm:pt>
    <dgm:pt modelId="{F2C6ED73-18FB-4DDB-9D7F-B8E9A44BA8C8}" type="sibTrans" cxnId="{DBE747D4-E6F2-4E3D-8A55-61E98A7A4615}">
      <dgm:prSet/>
      <dgm:spPr/>
      <dgm:t>
        <a:bodyPr/>
        <a:lstStyle/>
        <a:p>
          <a:endParaRPr lang="en-US"/>
        </a:p>
      </dgm:t>
    </dgm:pt>
    <dgm:pt modelId="{73E198B9-886F-43D2-9D24-CFCD96E598A7}" type="pres">
      <dgm:prSet presAssocID="{9A0406E7-3EFC-42C3-AC70-D08AF4FDE47D}" presName="Name0" presStyleCnt="0">
        <dgm:presLayoutVars>
          <dgm:dir/>
          <dgm:resizeHandles val="exact"/>
        </dgm:presLayoutVars>
      </dgm:prSet>
      <dgm:spPr/>
    </dgm:pt>
    <dgm:pt modelId="{A7F41888-208A-4C3D-A576-C71DF0FA6634}" type="pres">
      <dgm:prSet presAssocID="{630C9EFA-726F-4972-923D-7C3BB3F7CE7C}" presName="node" presStyleLbl="node1" presStyleIdx="0" presStyleCnt="13">
        <dgm:presLayoutVars>
          <dgm:bulletEnabled val="1"/>
        </dgm:presLayoutVars>
      </dgm:prSet>
      <dgm:spPr/>
    </dgm:pt>
    <dgm:pt modelId="{E2042F24-440F-4961-B012-CA06C5B2F537}" type="pres">
      <dgm:prSet presAssocID="{E67C3959-7EE6-4E6E-BD21-B0D1F49532C3}" presName="sibTrans" presStyleLbl="sibTrans1D1" presStyleIdx="0" presStyleCnt="12"/>
      <dgm:spPr/>
    </dgm:pt>
    <dgm:pt modelId="{8EEC52D1-2D3F-4D7A-8020-898C418A7B9F}" type="pres">
      <dgm:prSet presAssocID="{E67C3959-7EE6-4E6E-BD21-B0D1F49532C3}" presName="connectorText" presStyleLbl="sibTrans1D1" presStyleIdx="0" presStyleCnt="12"/>
      <dgm:spPr/>
    </dgm:pt>
    <dgm:pt modelId="{606292F4-2A0F-4503-8FEC-F68C63882331}" type="pres">
      <dgm:prSet presAssocID="{1769C30E-B690-4C72-B249-1D94FAA54D9A}" presName="node" presStyleLbl="node1" presStyleIdx="1" presStyleCnt="13">
        <dgm:presLayoutVars>
          <dgm:bulletEnabled val="1"/>
        </dgm:presLayoutVars>
      </dgm:prSet>
      <dgm:spPr/>
    </dgm:pt>
    <dgm:pt modelId="{6A7A32A3-35EE-4B06-A0FA-3D72FC06C91E}" type="pres">
      <dgm:prSet presAssocID="{056AC605-4742-4984-B5CD-6092BADA06EB}" presName="sibTrans" presStyleLbl="sibTrans1D1" presStyleIdx="1" presStyleCnt="12"/>
      <dgm:spPr/>
    </dgm:pt>
    <dgm:pt modelId="{DC74415C-4E9B-40F8-8244-00C9A47B512C}" type="pres">
      <dgm:prSet presAssocID="{056AC605-4742-4984-B5CD-6092BADA06EB}" presName="connectorText" presStyleLbl="sibTrans1D1" presStyleIdx="1" presStyleCnt="12"/>
      <dgm:spPr/>
    </dgm:pt>
    <dgm:pt modelId="{F1C58E3A-4B91-40E1-BBBA-8433278D78E1}" type="pres">
      <dgm:prSet presAssocID="{37C2474C-6DE0-49A6-8BC1-A6DD7759410A}" presName="node" presStyleLbl="node1" presStyleIdx="2" presStyleCnt="13">
        <dgm:presLayoutVars>
          <dgm:bulletEnabled val="1"/>
        </dgm:presLayoutVars>
      </dgm:prSet>
      <dgm:spPr/>
    </dgm:pt>
    <dgm:pt modelId="{86D32E12-3F74-41AA-99A8-7160C2FFD70B}" type="pres">
      <dgm:prSet presAssocID="{9F91C280-105D-453D-AC61-51C7796B8D72}" presName="sibTrans" presStyleLbl="sibTrans1D1" presStyleIdx="2" presStyleCnt="12"/>
      <dgm:spPr/>
    </dgm:pt>
    <dgm:pt modelId="{10E1AFCF-E692-4EF2-A757-712330A43B70}" type="pres">
      <dgm:prSet presAssocID="{9F91C280-105D-453D-AC61-51C7796B8D72}" presName="connectorText" presStyleLbl="sibTrans1D1" presStyleIdx="2" presStyleCnt="12"/>
      <dgm:spPr/>
    </dgm:pt>
    <dgm:pt modelId="{C0B62DD3-0C6A-4EF6-AC82-A7D1AA24710D}" type="pres">
      <dgm:prSet presAssocID="{7CFC07A6-1A2F-4086-821D-3D3C7E486C42}" presName="node" presStyleLbl="node1" presStyleIdx="3" presStyleCnt="13">
        <dgm:presLayoutVars>
          <dgm:bulletEnabled val="1"/>
        </dgm:presLayoutVars>
      </dgm:prSet>
      <dgm:spPr/>
    </dgm:pt>
    <dgm:pt modelId="{4541EBE9-507A-423C-87DF-A64F3555F8BD}" type="pres">
      <dgm:prSet presAssocID="{1E2A122B-55DA-482B-B86B-29E4A92FD781}" presName="sibTrans" presStyleLbl="sibTrans1D1" presStyleIdx="3" presStyleCnt="12"/>
      <dgm:spPr/>
    </dgm:pt>
    <dgm:pt modelId="{79CF6234-81B2-4A43-947F-BD70BD09D7DC}" type="pres">
      <dgm:prSet presAssocID="{1E2A122B-55DA-482B-B86B-29E4A92FD781}" presName="connectorText" presStyleLbl="sibTrans1D1" presStyleIdx="3" presStyleCnt="12"/>
      <dgm:spPr/>
    </dgm:pt>
    <dgm:pt modelId="{84124981-2BE5-4605-AE69-088C43B8A03E}" type="pres">
      <dgm:prSet presAssocID="{A83ADE29-B421-408A-9309-3726F999577D}" presName="node" presStyleLbl="node1" presStyleIdx="4" presStyleCnt="13">
        <dgm:presLayoutVars>
          <dgm:bulletEnabled val="1"/>
        </dgm:presLayoutVars>
      </dgm:prSet>
      <dgm:spPr/>
    </dgm:pt>
    <dgm:pt modelId="{0D6BB841-E438-429E-A74F-23A42F87AED3}" type="pres">
      <dgm:prSet presAssocID="{6594C87B-43A6-452C-B78A-172B189E17F2}" presName="sibTrans" presStyleLbl="sibTrans1D1" presStyleIdx="4" presStyleCnt="12"/>
      <dgm:spPr/>
    </dgm:pt>
    <dgm:pt modelId="{F5844E90-9FDD-4596-B721-F6063738B4DE}" type="pres">
      <dgm:prSet presAssocID="{6594C87B-43A6-452C-B78A-172B189E17F2}" presName="connectorText" presStyleLbl="sibTrans1D1" presStyleIdx="4" presStyleCnt="12"/>
      <dgm:spPr/>
    </dgm:pt>
    <dgm:pt modelId="{98701F23-72BD-45EC-89A4-CB264889CADD}" type="pres">
      <dgm:prSet presAssocID="{316EDE49-8404-4E1D-828F-0B9F9BE7A889}" presName="node" presStyleLbl="node1" presStyleIdx="5" presStyleCnt="13">
        <dgm:presLayoutVars>
          <dgm:bulletEnabled val="1"/>
        </dgm:presLayoutVars>
      </dgm:prSet>
      <dgm:spPr/>
    </dgm:pt>
    <dgm:pt modelId="{DD5AA57A-2925-48EF-BFF4-C3ED8977E3F8}" type="pres">
      <dgm:prSet presAssocID="{1BDFA57A-175E-4D00-848D-5667CFF07C56}" presName="sibTrans" presStyleLbl="sibTrans1D1" presStyleIdx="5" presStyleCnt="12"/>
      <dgm:spPr/>
    </dgm:pt>
    <dgm:pt modelId="{CC67A8A5-E306-49C7-8269-B5D9EE56E2C4}" type="pres">
      <dgm:prSet presAssocID="{1BDFA57A-175E-4D00-848D-5667CFF07C56}" presName="connectorText" presStyleLbl="sibTrans1D1" presStyleIdx="5" presStyleCnt="12"/>
      <dgm:spPr/>
    </dgm:pt>
    <dgm:pt modelId="{5836F944-E108-4215-8B52-F78A138B49B3}" type="pres">
      <dgm:prSet presAssocID="{92A3437A-4446-4585-A3D4-B57FE0DCE707}" presName="node" presStyleLbl="node1" presStyleIdx="6" presStyleCnt="13">
        <dgm:presLayoutVars>
          <dgm:bulletEnabled val="1"/>
        </dgm:presLayoutVars>
      </dgm:prSet>
      <dgm:spPr/>
    </dgm:pt>
    <dgm:pt modelId="{8E652EDE-81F9-49BD-907B-9DF277B0CF33}" type="pres">
      <dgm:prSet presAssocID="{090B20D7-8DDB-44BA-875D-8836BEA4C0E3}" presName="sibTrans" presStyleLbl="sibTrans1D1" presStyleIdx="6" presStyleCnt="12"/>
      <dgm:spPr/>
    </dgm:pt>
    <dgm:pt modelId="{5D6DB02D-5E72-4C59-8FAE-4567BE11E4F5}" type="pres">
      <dgm:prSet presAssocID="{090B20D7-8DDB-44BA-875D-8836BEA4C0E3}" presName="connectorText" presStyleLbl="sibTrans1D1" presStyleIdx="6" presStyleCnt="12"/>
      <dgm:spPr/>
    </dgm:pt>
    <dgm:pt modelId="{5C4EEDB3-4A6D-4E10-A83F-B96BB730AAC1}" type="pres">
      <dgm:prSet presAssocID="{250BFC2D-91C0-4331-A474-3A2DF2BD9210}" presName="node" presStyleLbl="node1" presStyleIdx="7" presStyleCnt="13">
        <dgm:presLayoutVars>
          <dgm:bulletEnabled val="1"/>
        </dgm:presLayoutVars>
      </dgm:prSet>
      <dgm:spPr/>
    </dgm:pt>
    <dgm:pt modelId="{477C6DFF-0E58-440C-9BA0-854BEABAB537}" type="pres">
      <dgm:prSet presAssocID="{55F61436-C155-4353-A71B-E8A543CDF85E}" presName="sibTrans" presStyleLbl="sibTrans1D1" presStyleIdx="7" presStyleCnt="12"/>
      <dgm:spPr/>
    </dgm:pt>
    <dgm:pt modelId="{2320A7BB-3E69-4579-836F-A4A830EBFDC3}" type="pres">
      <dgm:prSet presAssocID="{55F61436-C155-4353-A71B-E8A543CDF85E}" presName="connectorText" presStyleLbl="sibTrans1D1" presStyleIdx="7" presStyleCnt="12"/>
      <dgm:spPr/>
    </dgm:pt>
    <dgm:pt modelId="{BF0A9667-24BF-47FF-8F89-D78A084147FA}" type="pres">
      <dgm:prSet presAssocID="{35B652E2-003A-4237-83F6-475D9C09DB6E}" presName="node" presStyleLbl="node1" presStyleIdx="8" presStyleCnt="13">
        <dgm:presLayoutVars>
          <dgm:bulletEnabled val="1"/>
        </dgm:presLayoutVars>
      </dgm:prSet>
      <dgm:spPr/>
    </dgm:pt>
    <dgm:pt modelId="{674D2D35-796B-4585-BA2A-EF0D2448378C}" type="pres">
      <dgm:prSet presAssocID="{D6B1C81E-9CC2-418D-8C0D-44E7B34F8497}" presName="sibTrans" presStyleLbl="sibTrans1D1" presStyleIdx="8" presStyleCnt="12"/>
      <dgm:spPr/>
    </dgm:pt>
    <dgm:pt modelId="{D9A2A462-78A8-4950-B0A7-98158A16E2C7}" type="pres">
      <dgm:prSet presAssocID="{D6B1C81E-9CC2-418D-8C0D-44E7B34F8497}" presName="connectorText" presStyleLbl="sibTrans1D1" presStyleIdx="8" presStyleCnt="12"/>
      <dgm:spPr/>
    </dgm:pt>
    <dgm:pt modelId="{9A3CE538-2D96-4032-8399-5ADB03C1D38C}" type="pres">
      <dgm:prSet presAssocID="{3593E51E-8E6B-4200-98CF-F180F8B96EF5}" presName="node" presStyleLbl="node1" presStyleIdx="9" presStyleCnt="13">
        <dgm:presLayoutVars>
          <dgm:bulletEnabled val="1"/>
        </dgm:presLayoutVars>
      </dgm:prSet>
      <dgm:spPr/>
    </dgm:pt>
    <dgm:pt modelId="{7C040E16-BECF-49EC-A6FF-46834CD37F94}" type="pres">
      <dgm:prSet presAssocID="{40C1C37E-2E46-404C-A047-B2500C2568CA}" presName="sibTrans" presStyleLbl="sibTrans1D1" presStyleIdx="9" presStyleCnt="12"/>
      <dgm:spPr/>
    </dgm:pt>
    <dgm:pt modelId="{FD4BB6C9-8C0A-43AB-BDC4-F2BAEC7C3804}" type="pres">
      <dgm:prSet presAssocID="{40C1C37E-2E46-404C-A047-B2500C2568CA}" presName="connectorText" presStyleLbl="sibTrans1D1" presStyleIdx="9" presStyleCnt="12"/>
      <dgm:spPr/>
    </dgm:pt>
    <dgm:pt modelId="{17966F40-11B1-438B-87C8-33D41B32B10F}" type="pres">
      <dgm:prSet presAssocID="{5A9D13F7-D3FA-4800-A1F3-05BFFF847771}" presName="node" presStyleLbl="node1" presStyleIdx="10" presStyleCnt="13">
        <dgm:presLayoutVars>
          <dgm:bulletEnabled val="1"/>
        </dgm:presLayoutVars>
      </dgm:prSet>
      <dgm:spPr/>
    </dgm:pt>
    <dgm:pt modelId="{67DDFA60-00BF-4388-841F-21050713DC0E}" type="pres">
      <dgm:prSet presAssocID="{CF4A13D6-0022-41C8-AE9F-2865995EF7E8}" presName="sibTrans" presStyleLbl="sibTrans1D1" presStyleIdx="10" presStyleCnt="12"/>
      <dgm:spPr/>
    </dgm:pt>
    <dgm:pt modelId="{E4ED49C9-E455-48CD-95D3-BAB318AC35D3}" type="pres">
      <dgm:prSet presAssocID="{CF4A13D6-0022-41C8-AE9F-2865995EF7E8}" presName="connectorText" presStyleLbl="sibTrans1D1" presStyleIdx="10" presStyleCnt="12"/>
      <dgm:spPr/>
    </dgm:pt>
    <dgm:pt modelId="{4CB92589-7AAD-4A80-BD4D-BF68071ABB5E}" type="pres">
      <dgm:prSet presAssocID="{A71DB110-538A-4D6A-9349-CC43520FD2A1}" presName="node" presStyleLbl="node1" presStyleIdx="11" presStyleCnt="13">
        <dgm:presLayoutVars>
          <dgm:bulletEnabled val="1"/>
        </dgm:presLayoutVars>
      </dgm:prSet>
      <dgm:spPr/>
    </dgm:pt>
    <dgm:pt modelId="{EB3F1DB2-BF3C-459E-B47F-B35A8057BAA2}" type="pres">
      <dgm:prSet presAssocID="{BFD71083-4AD1-47BA-B447-2DC980058100}" presName="sibTrans" presStyleLbl="sibTrans1D1" presStyleIdx="11" presStyleCnt="12"/>
      <dgm:spPr/>
    </dgm:pt>
    <dgm:pt modelId="{5B0FCF12-78AD-43DB-B459-0346BCEC30D8}" type="pres">
      <dgm:prSet presAssocID="{BFD71083-4AD1-47BA-B447-2DC980058100}" presName="connectorText" presStyleLbl="sibTrans1D1" presStyleIdx="11" presStyleCnt="12"/>
      <dgm:spPr/>
    </dgm:pt>
    <dgm:pt modelId="{09FCF8B6-D711-46DB-9C90-C08E5DAA2FCF}" type="pres">
      <dgm:prSet presAssocID="{EF135D1C-1AB6-405A-A92F-F2773DFC8CEB}" presName="node" presStyleLbl="node1" presStyleIdx="12" presStyleCnt="13">
        <dgm:presLayoutVars>
          <dgm:bulletEnabled val="1"/>
        </dgm:presLayoutVars>
      </dgm:prSet>
      <dgm:spPr/>
    </dgm:pt>
  </dgm:ptLst>
  <dgm:cxnLst>
    <dgm:cxn modelId="{C12B3309-8E09-4AB2-98D4-9A37CBB33DAC}" type="presOf" srcId="{1769C30E-B690-4C72-B249-1D94FAA54D9A}" destId="{606292F4-2A0F-4503-8FEC-F68C63882331}" srcOrd="0" destOrd="0" presId="urn:microsoft.com/office/officeart/2016/7/layout/RepeatingBendingProcessNew"/>
    <dgm:cxn modelId="{5C1D500D-3FD3-4E22-92EE-571C3E7F45D3}" type="presOf" srcId="{090B20D7-8DDB-44BA-875D-8836BEA4C0E3}" destId="{5D6DB02D-5E72-4C59-8FAE-4567BE11E4F5}" srcOrd="1" destOrd="0" presId="urn:microsoft.com/office/officeart/2016/7/layout/RepeatingBendingProcessNew"/>
    <dgm:cxn modelId="{8A578117-B630-49D3-AA43-C6AA10BDF267}" type="presOf" srcId="{056AC605-4742-4984-B5CD-6092BADA06EB}" destId="{DC74415C-4E9B-40F8-8244-00C9A47B512C}" srcOrd="1" destOrd="0" presId="urn:microsoft.com/office/officeart/2016/7/layout/RepeatingBendingProcessNew"/>
    <dgm:cxn modelId="{6F45BD1D-342D-43C2-B25F-00EFE024FC2B}" type="presOf" srcId="{9A0406E7-3EFC-42C3-AC70-D08AF4FDE47D}" destId="{73E198B9-886F-43D2-9D24-CFCD96E598A7}" srcOrd="0" destOrd="0" presId="urn:microsoft.com/office/officeart/2016/7/layout/RepeatingBendingProcessNew"/>
    <dgm:cxn modelId="{A743E31E-92E0-4ECA-B1C4-96EA1D3B9A46}" type="presOf" srcId="{A83ADE29-B421-408A-9309-3726F999577D}" destId="{84124981-2BE5-4605-AE69-088C43B8A03E}" srcOrd="0" destOrd="0" presId="urn:microsoft.com/office/officeart/2016/7/layout/RepeatingBendingProcessNew"/>
    <dgm:cxn modelId="{04326F1F-08E7-4ED9-BA01-06B2EDBD6DEA}" srcId="{9A0406E7-3EFC-42C3-AC70-D08AF4FDE47D}" destId="{316EDE49-8404-4E1D-828F-0B9F9BE7A889}" srcOrd="5" destOrd="0" parTransId="{8FE1E7C2-6935-4C74-8168-6D95F7E49251}" sibTransId="{1BDFA57A-175E-4D00-848D-5667CFF07C56}"/>
    <dgm:cxn modelId="{87365720-3437-4F1C-BCC6-CBD757A2CD55}" type="presOf" srcId="{5A9D13F7-D3FA-4800-A1F3-05BFFF847771}" destId="{17966F40-11B1-438B-87C8-33D41B32B10F}" srcOrd="0" destOrd="0" presId="urn:microsoft.com/office/officeart/2016/7/layout/RepeatingBendingProcessNew"/>
    <dgm:cxn modelId="{E2FDC626-CF1E-44D6-A18E-544345A0817D}" type="presOf" srcId="{55F61436-C155-4353-A71B-E8A543CDF85E}" destId="{2320A7BB-3E69-4579-836F-A4A830EBFDC3}" srcOrd="1" destOrd="0" presId="urn:microsoft.com/office/officeart/2016/7/layout/RepeatingBendingProcessNew"/>
    <dgm:cxn modelId="{EF9BBC28-AF20-4B65-95AC-E1E01CADDBCE}" srcId="{9A0406E7-3EFC-42C3-AC70-D08AF4FDE47D}" destId="{35B652E2-003A-4237-83F6-475D9C09DB6E}" srcOrd="8" destOrd="0" parTransId="{965CDCB6-DDB5-4147-B9D2-E590E5D2A22D}" sibTransId="{D6B1C81E-9CC2-418D-8C0D-44E7B34F8497}"/>
    <dgm:cxn modelId="{EB8FAB30-2BDC-40FD-A1B8-3E0EEFBB856C}" type="presOf" srcId="{E67C3959-7EE6-4E6E-BD21-B0D1F49532C3}" destId="{8EEC52D1-2D3F-4D7A-8020-898C418A7B9F}" srcOrd="1" destOrd="0" presId="urn:microsoft.com/office/officeart/2016/7/layout/RepeatingBendingProcessNew"/>
    <dgm:cxn modelId="{D2F35035-A481-4490-B241-EC913226AE18}" type="presOf" srcId="{40C1C37E-2E46-404C-A047-B2500C2568CA}" destId="{FD4BB6C9-8C0A-43AB-BDC4-F2BAEC7C3804}" srcOrd="1" destOrd="0" presId="urn:microsoft.com/office/officeart/2016/7/layout/RepeatingBendingProcessNew"/>
    <dgm:cxn modelId="{4A30E93D-A935-461C-8972-962E54734ECC}" type="presOf" srcId="{6594C87B-43A6-452C-B78A-172B189E17F2}" destId="{0D6BB841-E438-429E-A74F-23A42F87AED3}" srcOrd="0" destOrd="0" presId="urn:microsoft.com/office/officeart/2016/7/layout/RepeatingBendingProcessNew"/>
    <dgm:cxn modelId="{5B752B5F-AF07-4A0C-96F3-DEE6994E9C27}" type="presOf" srcId="{40C1C37E-2E46-404C-A047-B2500C2568CA}" destId="{7C040E16-BECF-49EC-A6FF-46834CD37F94}" srcOrd="0" destOrd="0" presId="urn:microsoft.com/office/officeart/2016/7/layout/RepeatingBendingProcessNew"/>
    <dgm:cxn modelId="{7685B764-A5AD-4F55-8883-5792EF08FA2F}" type="presOf" srcId="{3593E51E-8E6B-4200-98CF-F180F8B96EF5}" destId="{9A3CE538-2D96-4032-8399-5ADB03C1D38C}" srcOrd="0" destOrd="0" presId="urn:microsoft.com/office/officeart/2016/7/layout/RepeatingBendingProcessNew"/>
    <dgm:cxn modelId="{A396C765-8107-40A0-B0C9-F99F1744D804}" type="presOf" srcId="{D6B1C81E-9CC2-418D-8C0D-44E7B34F8497}" destId="{D9A2A462-78A8-4950-B0A7-98158A16E2C7}" srcOrd="1" destOrd="0" presId="urn:microsoft.com/office/officeart/2016/7/layout/RepeatingBendingProcessNew"/>
    <dgm:cxn modelId="{DA7E2867-FE9C-4C52-BC94-4D66020BF108}" type="presOf" srcId="{CF4A13D6-0022-41C8-AE9F-2865995EF7E8}" destId="{E4ED49C9-E455-48CD-95D3-BAB318AC35D3}" srcOrd="1" destOrd="0" presId="urn:microsoft.com/office/officeart/2016/7/layout/RepeatingBendingProcessNew"/>
    <dgm:cxn modelId="{3CC7774B-FF86-4FFB-9DEE-F0A64DBA24AA}" type="presOf" srcId="{BFD71083-4AD1-47BA-B447-2DC980058100}" destId="{EB3F1DB2-BF3C-459E-B47F-B35A8057BAA2}" srcOrd="0" destOrd="0" presId="urn:microsoft.com/office/officeart/2016/7/layout/RepeatingBendingProcessNew"/>
    <dgm:cxn modelId="{5A72B46E-D7D9-45EE-B442-D396E5CBCECB}" srcId="{9A0406E7-3EFC-42C3-AC70-D08AF4FDE47D}" destId="{A71DB110-538A-4D6A-9349-CC43520FD2A1}" srcOrd="11" destOrd="0" parTransId="{5AB65C52-40EA-4A4E-BFB6-513A83F6DA0A}" sibTransId="{BFD71083-4AD1-47BA-B447-2DC980058100}"/>
    <dgm:cxn modelId="{54117B6F-F23B-4EA6-82D5-F34D39C9C264}" type="presOf" srcId="{92A3437A-4446-4585-A3D4-B57FE0DCE707}" destId="{5836F944-E108-4215-8B52-F78A138B49B3}" srcOrd="0" destOrd="0" presId="urn:microsoft.com/office/officeart/2016/7/layout/RepeatingBendingProcessNew"/>
    <dgm:cxn modelId="{E96F8E55-F696-4107-A540-E913B00D15C7}" type="presOf" srcId="{E67C3959-7EE6-4E6E-BD21-B0D1F49532C3}" destId="{E2042F24-440F-4961-B012-CA06C5B2F537}" srcOrd="0" destOrd="0" presId="urn:microsoft.com/office/officeart/2016/7/layout/RepeatingBendingProcessNew"/>
    <dgm:cxn modelId="{BADD8576-BC1A-4CB3-BABD-7378446A9473}" type="presOf" srcId="{A71DB110-538A-4D6A-9349-CC43520FD2A1}" destId="{4CB92589-7AAD-4A80-BD4D-BF68071ABB5E}" srcOrd="0" destOrd="0" presId="urn:microsoft.com/office/officeart/2016/7/layout/RepeatingBendingProcessNew"/>
    <dgm:cxn modelId="{E3915686-D8BC-43AA-8B3D-CA981AFBCC40}" type="presOf" srcId="{630C9EFA-726F-4972-923D-7C3BB3F7CE7C}" destId="{A7F41888-208A-4C3D-A576-C71DF0FA6634}" srcOrd="0" destOrd="0" presId="urn:microsoft.com/office/officeart/2016/7/layout/RepeatingBendingProcessNew"/>
    <dgm:cxn modelId="{E5CDC18A-834F-4126-A6C1-453A6B7CFA44}" srcId="{9A0406E7-3EFC-42C3-AC70-D08AF4FDE47D}" destId="{92A3437A-4446-4585-A3D4-B57FE0DCE707}" srcOrd="6" destOrd="0" parTransId="{5A1BA2B0-C3B0-49E5-9558-5E1AF53D2C91}" sibTransId="{090B20D7-8DDB-44BA-875D-8836BEA4C0E3}"/>
    <dgm:cxn modelId="{FA09A78F-7B76-496F-B83A-918CBDE8166C}" srcId="{9A0406E7-3EFC-42C3-AC70-D08AF4FDE47D}" destId="{A83ADE29-B421-408A-9309-3726F999577D}" srcOrd="4" destOrd="0" parTransId="{FF25D3BB-6451-4D60-AF29-B7BFFD45F80B}" sibTransId="{6594C87B-43A6-452C-B78A-172B189E17F2}"/>
    <dgm:cxn modelId="{1D5B049F-1D65-4F70-BC5D-9B3544A0C4E2}" srcId="{9A0406E7-3EFC-42C3-AC70-D08AF4FDE47D}" destId="{37C2474C-6DE0-49A6-8BC1-A6DD7759410A}" srcOrd="2" destOrd="0" parTransId="{2A7ADA0D-EEF3-4C52-A793-42A420C92AC0}" sibTransId="{9F91C280-105D-453D-AC61-51C7796B8D72}"/>
    <dgm:cxn modelId="{3A363DA2-4DD0-40C4-8E98-286AE86DF6CE}" type="presOf" srcId="{1E2A122B-55DA-482B-B86B-29E4A92FD781}" destId="{79CF6234-81B2-4A43-947F-BD70BD09D7DC}" srcOrd="1" destOrd="0" presId="urn:microsoft.com/office/officeart/2016/7/layout/RepeatingBendingProcessNew"/>
    <dgm:cxn modelId="{A7BC57A4-2248-4758-B5F4-4BFA392B283F}" type="presOf" srcId="{1BDFA57A-175E-4D00-848D-5667CFF07C56}" destId="{DD5AA57A-2925-48EF-BFF4-C3ED8977E3F8}" srcOrd="0" destOrd="0" presId="urn:microsoft.com/office/officeart/2016/7/layout/RepeatingBendingProcessNew"/>
    <dgm:cxn modelId="{376C05AA-F306-4D98-8272-B0D825C58D30}" type="presOf" srcId="{55F61436-C155-4353-A71B-E8A543CDF85E}" destId="{477C6DFF-0E58-440C-9BA0-854BEABAB537}" srcOrd="0" destOrd="0" presId="urn:microsoft.com/office/officeart/2016/7/layout/RepeatingBendingProcessNew"/>
    <dgm:cxn modelId="{1F89FEAA-5571-4667-9089-AE5644BD86BA}" type="presOf" srcId="{CF4A13D6-0022-41C8-AE9F-2865995EF7E8}" destId="{67DDFA60-00BF-4388-841F-21050713DC0E}" srcOrd="0" destOrd="0" presId="urn:microsoft.com/office/officeart/2016/7/layout/RepeatingBendingProcessNew"/>
    <dgm:cxn modelId="{2654ACAB-D632-4F2E-AF97-70A4F6E9B286}" type="presOf" srcId="{EF135D1C-1AB6-405A-A92F-F2773DFC8CEB}" destId="{09FCF8B6-D711-46DB-9C90-C08E5DAA2FCF}" srcOrd="0" destOrd="0" presId="urn:microsoft.com/office/officeart/2016/7/layout/RepeatingBendingProcessNew"/>
    <dgm:cxn modelId="{261E48AC-6716-4BAC-883D-B6E20E5C4805}" srcId="{9A0406E7-3EFC-42C3-AC70-D08AF4FDE47D}" destId="{1769C30E-B690-4C72-B249-1D94FAA54D9A}" srcOrd="1" destOrd="0" parTransId="{7E7C2FC3-17F9-424F-A60A-B16328E30B29}" sibTransId="{056AC605-4742-4984-B5CD-6092BADA06EB}"/>
    <dgm:cxn modelId="{F2671DB5-D3B1-4707-8156-75BDBFCB0C58}" type="presOf" srcId="{6594C87B-43A6-452C-B78A-172B189E17F2}" destId="{F5844E90-9FDD-4596-B721-F6063738B4DE}" srcOrd="1" destOrd="0" presId="urn:microsoft.com/office/officeart/2016/7/layout/RepeatingBendingProcessNew"/>
    <dgm:cxn modelId="{9DAE71B9-717B-4D7A-B6E6-6E0DE5975193}" srcId="{9A0406E7-3EFC-42C3-AC70-D08AF4FDE47D}" destId="{630C9EFA-726F-4972-923D-7C3BB3F7CE7C}" srcOrd="0" destOrd="0" parTransId="{EC83CF1C-4D52-420F-BC9F-8290DF3B435A}" sibTransId="{E67C3959-7EE6-4E6E-BD21-B0D1F49532C3}"/>
    <dgm:cxn modelId="{E19F05BB-8621-4746-812F-D73F3641735A}" type="presOf" srcId="{9F91C280-105D-453D-AC61-51C7796B8D72}" destId="{10E1AFCF-E692-4EF2-A757-712330A43B70}" srcOrd="1" destOrd="0" presId="urn:microsoft.com/office/officeart/2016/7/layout/RepeatingBendingProcessNew"/>
    <dgm:cxn modelId="{BE1B7CBE-89A4-465F-B596-1B5A0B7B926B}" type="presOf" srcId="{316EDE49-8404-4E1D-828F-0B9F9BE7A889}" destId="{98701F23-72BD-45EC-89A4-CB264889CADD}" srcOrd="0" destOrd="0" presId="urn:microsoft.com/office/officeart/2016/7/layout/RepeatingBendingProcessNew"/>
    <dgm:cxn modelId="{BA631CC0-1CC1-4819-AAD8-6113E1C8841A}" srcId="{9A0406E7-3EFC-42C3-AC70-D08AF4FDE47D}" destId="{5A9D13F7-D3FA-4800-A1F3-05BFFF847771}" srcOrd="10" destOrd="0" parTransId="{5077FDA7-07C2-4E18-8556-5517C7845E4F}" sibTransId="{CF4A13D6-0022-41C8-AE9F-2865995EF7E8}"/>
    <dgm:cxn modelId="{BF2687C3-0CCF-4867-995A-5C1A57FD5788}" type="presOf" srcId="{056AC605-4742-4984-B5CD-6092BADA06EB}" destId="{6A7A32A3-35EE-4B06-A0FA-3D72FC06C91E}" srcOrd="0" destOrd="0" presId="urn:microsoft.com/office/officeart/2016/7/layout/RepeatingBendingProcessNew"/>
    <dgm:cxn modelId="{545258C6-C8DB-4285-9B7C-491F5BC473C3}" type="presOf" srcId="{BFD71083-4AD1-47BA-B447-2DC980058100}" destId="{5B0FCF12-78AD-43DB-B459-0346BCEC30D8}" srcOrd="1" destOrd="0" presId="urn:microsoft.com/office/officeart/2016/7/layout/RepeatingBendingProcessNew"/>
    <dgm:cxn modelId="{D78E80C6-D2E2-41CF-9762-C562A3287715}" srcId="{9A0406E7-3EFC-42C3-AC70-D08AF4FDE47D}" destId="{7CFC07A6-1A2F-4086-821D-3D3C7E486C42}" srcOrd="3" destOrd="0" parTransId="{45CF0243-3A2B-4501-BA37-B740AA70D30C}" sibTransId="{1E2A122B-55DA-482B-B86B-29E4A92FD781}"/>
    <dgm:cxn modelId="{C8E57CCD-1556-453D-8317-325DBA009046}" type="presOf" srcId="{1BDFA57A-175E-4D00-848D-5667CFF07C56}" destId="{CC67A8A5-E306-49C7-8269-B5D9EE56E2C4}" srcOrd="1" destOrd="0" presId="urn:microsoft.com/office/officeart/2016/7/layout/RepeatingBendingProcessNew"/>
    <dgm:cxn modelId="{328CA2CE-8201-4813-9C5B-65DAFCB6D944}" type="presOf" srcId="{1E2A122B-55DA-482B-B86B-29E4A92FD781}" destId="{4541EBE9-507A-423C-87DF-A64F3555F8BD}" srcOrd="0" destOrd="0" presId="urn:microsoft.com/office/officeart/2016/7/layout/RepeatingBendingProcessNew"/>
    <dgm:cxn modelId="{DBE747D4-E6F2-4E3D-8A55-61E98A7A4615}" srcId="{9A0406E7-3EFC-42C3-AC70-D08AF4FDE47D}" destId="{EF135D1C-1AB6-405A-A92F-F2773DFC8CEB}" srcOrd="12" destOrd="0" parTransId="{36A0E0A0-9C76-4718-84AE-A1AFFDE32D94}" sibTransId="{F2C6ED73-18FB-4DDB-9D7F-B8E9A44BA8C8}"/>
    <dgm:cxn modelId="{50B20CD5-E66E-4C1D-A01E-3583572B37BB}" type="presOf" srcId="{090B20D7-8DDB-44BA-875D-8836BEA4C0E3}" destId="{8E652EDE-81F9-49BD-907B-9DF277B0CF33}" srcOrd="0" destOrd="0" presId="urn:microsoft.com/office/officeart/2016/7/layout/RepeatingBendingProcessNew"/>
    <dgm:cxn modelId="{E5E830EB-13AB-483C-A54C-581221AF7AB2}" type="presOf" srcId="{250BFC2D-91C0-4331-A474-3A2DF2BD9210}" destId="{5C4EEDB3-4A6D-4E10-A83F-B96BB730AAC1}" srcOrd="0" destOrd="0" presId="urn:microsoft.com/office/officeart/2016/7/layout/RepeatingBendingProcessNew"/>
    <dgm:cxn modelId="{EB2C59EF-3FCF-4284-9032-5FB38C574F17}" type="presOf" srcId="{37C2474C-6DE0-49A6-8BC1-A6DD7759410A}" destId="{F1C58E3A-4B91-40E1-BBBA-8433278D78E1}" srcOrd="0" destOrd="0" presId="urn:microsoft.com/office/officeart/2016/7/layout/RepeatingBendingProcessNew"/>
    <dgm:cxn modelId="{B5EBDEEF-FEA7-4C72-8A52-412956C9BF20}" srcId="{9A0406E7-3EFC-42C3-AC70-D08AF4FDE47D}" destId="{3593E51E-8E6B-4200-98CF-F180F8B96EF5}" srcOrd="9" destOrd="0" parTransId="{26F91EC8-0570-4E36-8AEF-FFC397E59397}" sibTransId="{40C1C37E-2E46-404C-A047-B2500C2568CA}"/>
    <dgm:cxn modelId="{C8C472F3-10DF-4591-B710-C32EA8255617}" type="presOf" srcId="{9F91C280-105D-453D-AC61-51C7796B8D72}" destId="{86D32E12-3F74-41AA-99A8-7160C2FFD70B}" srcOrd="0" destOrd="0" presId="urn:microsoft.com/office/officeart/2016/7/layout/RepeatingBendingProcessNew"/>
    <dgm:cxn modelId="{A7C560F9-DD2B-42F8-9409-F4998785D8E8}" type="presOf" srcId="{35B652E2-003A-4237-83F6-475D9C09DB6E}" destId="{BF0A9667-24BF-47FF-8F89-D78A084147FA}" srcOrd="0" destOrd="0" presId="urn:microsoft.com/office/officeart/2016/7/layout/RepeatingBendingProcessNew"/>
    <dgm:cxn modelId="{C758B2FC-5AB5-4384-A284-37E4043090D4}" type="presOf" srcId="{D6B1C81E-9CC2-418D-8C0D-44E7B34F8497}" destId="{674D2D35-796B-4585-BA2A-EF0D2448378C}" srcOrd="0" destOrd="0" presId="urn:microsoft.com/office/officeart/2016/7/layout/RepeatingBendingProcessNew"/>
    <dgm:cxn modelId="{AC9F18FD-E219-4909-8916-60EEC19F6AF2}" type="presOf" srcId="{7CFC07A6-1A2F-4086-821D-3D3C7E486C42}" destId="{C0B62DD3-0C6A-4EF6-AC82-A7D1AA24710D}" srcOrd="0" destOrd="0" presId="urn:microsoft.com/office/officeart/2016/7/layout/RepeatingBendingProcessNew"/>
    <dgm:cxn modelId="{8B5C14FE-70EF-48E9-8375-7D1B1AB9E031}" srcId="{9A0406E7-3EFC-42C3-AC70-D08AF4FDE47D}" destId="{250BFC2D-91C0-4331-A474-3A2DF2BD9210}" srcOrd="7" destOrd="0" parTransId="{A0D804AF-FD0D-4DF4-AE37-8B8AA354F68F}" sibTransId="{55F61436-C155-4353-A71B-E8A543CDF85E}"/>
    <dgm:cxn modelId="{43BA38D4-63C3-4885-B03D-283D3FCB2DA1}" type="presParOf" srcId="{73E198B9-886F-43D2-9D24-CFCD96E598A7}" destId="{A7F41888-208A-4C3D-A576-C71DF0FA6634}" srcOrd="0" destOrd="0" presId="urn:microsoft.com/office/officeart/2016/7/layout/RepeatingBendingProcessNew"/>
    <dgm:cxn modelId="{2FEF1B65-E586-41ED-A5E7-794C331A4BCD}" type="presParOf" srcId="{73E198B9-886F-43D2-9D24-CFCD96E598A7}" destId="{E2042F24-440F-4961-B012-CA06C5B2F537}" srcOrd="1" destOrd="0" presId="urn:microsoft.com/office/officeart/2016/7/layout/RepeatingBendingProcessNew"/>
    <dgm:cxn modelId="{D21429E0-6817-45A4-9B83-C0FE2DB1CCA2}" type="presParOf" srcId="{E2042F24-440F-4961-B012-CA06C5B2F537}" destId="{8EEC52D1-2D3F-4D7A-8020-898C418A7B9F}" srcOrd="0" destOrd="0" presId="urn:microsoft.com/office/officeart/2016/7/layout/RepeatingBendingProcessNew"/>
    <dgm:cxn modelId="{18DE5275-58F5-4652-8095-FCB40FB9EFED}" type="presParOf" srcId="{73E198B9-886F-43D2-9D24-CFCD96E598A7}" destId="{606292F4-2A0F-4503-8FEC-F68C63882331}" srcOrd="2" destOrd="0" presId="urn:microsoft.com/office/officeart/2016/7/layout/RepeatingBendingProcessNew"/>
    <dgm:cxn modelId="{DF2414A5-3FDD-4BAB-8FF6-11D9A176F6DA}" type="presParOf" srcId="{73E198B9-886F-43D2-9D24-CFCD96E598A7}" destId="{6A7A32A3-35EE-4B06-A0FA-3D72FC06C91E}" srcOrd="3" destOrd="0" presId="urn:microsoft.com/office/officeart/2016/7/layout/RepeatingBendingProcessNew"/>
    <dgm:cxn modelId="{32C9B3FA-7894-4773-9E70-0407D9E5E44F}" type="presParOf" srcId="{6A7A32A3-35EE-4B06-A0FA-3D72FC06C91E}" destId="{DC74415C-4E9B-40F8-8244-00C9A47B512C}" srcOrd="0" destOrd="0" presId="urn:microsoft.com/office/officeart/2016/7/layout/RepeatingBendingProcessNew"/>
    <dgm:cxn modelId="{0D6C6217-BD36-4858-88D1-D678F3B9FD73}" type="presParOf" srcId="{73E198B9-886F-43D2-9D24-CFCD96E598A7}" destId="{F1C58E3A-4B91-40E1-BBBA-8433278D78E1}" srcOrd="4" destOrd="0" presId="urn:microsoft.com/office/officeart/2016/7/layout/RepeatingBendingProcessNew"/>
    <dgm:cxn modelId="{2EE4E6B7-1EFE-40EA-95AE-1AFB62F0F9C1}" type="presParOf" srcId="{73E198B9-886F-43D2-9D24-CFCD96E598A7}" destId="{86D32E12-3F74-41AA-99A8-7160C2FFD70B}" srcOrd="5" destOrd="0" presId="urn:microsoft.com/office/officeart/2016/7/layout/RepeatingBendingProcessNew"/>
    <dgm:cxn modelId="{556D70F4-E902-4969-BBF7-44DC8E1E4AA1}" type="presParOf" srcId="{86D32E12-3F74-41AA-99A8-7160C2FFD70B}" destId="{10E1AFCF-E692-4EF2-A757-712330A43B70}" srcOrd="0" destOrd="0" presId="urn:microsoft.com/office/officeart/2016/7/layout/RepeatingBendingProcessNew"/>
    <dgm:cxn modelId="{87B4129C-4938-44EC-9583-C8706AB04BB3}" type="presParOf" srcId="{73E198B9-886F-43D2-9D24-CFCD96E598A7}" destId="{C0B62DD3-0C6A-4EF6-AC82-A7D1AA24710D}" srcOrd="6" destOrd="0" presId="urn:microsoft.com/office/officeart/2016/7/layout/RepeatingBendingProcessNew"/>
    <dgm:cxn modelId="{AEEA36B8-BC81-4AE2-BBBF-ECE55F2DD325}" type="presParOf" srcId="{73E198B9-886F-43D2-9D24-CFCD96E598A7}" destId="{4541EBE9-507A-423C-87DF-A64F3555F8BD}" srcOrd="7" destOrd="0" presId="urn:microsoft.com/office/officeart/2016/7/layout/RepeatingBendingProcessNew"/>
    <dgm:cxn modelId="{41321F0D-4722-4210-BB67-0279FC149506}" type="presParOf" srcId="{4541EBE9-507A-423C-87DF-A64F3555F8BD}" destId="{79CF6234-81B2-4A43-947F-BD70BD09D7DC}" srcOrd="0" destOrd="0" presId="urn:microsoft.com/office/officeart/2016/7/layout/RepeatingBendingProcessNew"/>
    <dgm:cxn modelId="{771E1E21-06E5-4418-8EFF-DA858EBC62AD}" type="presParOf" srcId="{73E198B9-886F-43D2-9D24-CFCD96E598A7}" destId="{84124981-2BE5-4605-AE69-088C43B8A03E}" srcOrd="8" destOrd="0" presId="urn:microsoft.com/office/officeart/2016/7/layout/RepeatingBendingProcessNew"/>
    <dgm:cxn modelId="{5C53A8F6-7780-45D2-B851-7CB82F0C321C}" type="presParOf" srcId="{73E198B9-886F-43D2-9D24-CFCD96E598A7}" destId="{0D6BB841-E438-429E-A74F-23A42F87AED3}" srcOrd="9" destOrd="0" presId="urn:microsoft.com/office/officeart/2016/7/layout/RepeatingBendingProcessNew"/>
    <dgm:cxn modelId="{B17FA71D-2867-4C17-BD13-47BED25845E9}" type="presParOf" srcId="{0D6BB841-E438-429E-A74F-23A42F87AED3}" destId="{F5844E90-9FDD-4596-B721-F6063738B4DE}" srcOrd="0" destOrd="0" presId="urn:microsoft.com/office/officeart/2016/7/layout/RepeatingBendingProcessNew"/>
    <dgm:cxn modelId="{15C204AD-3B20-444E-96D3-88527A3E00C0}" type="presParOf" srcId="{73E198B9-886F-43D2-9D24-CFCD96E598A7}" destId="{98701F23-72BD-45EC-89A4-CB264889CADD}" srcOrd="10" destOrd="0" presId="urn:microsoft.com/office/officeart/2016/7/layout/RepeatingBendingProcessNew"/>
    <dgm:cxn modelId="{E295C441-34F0-4E6A-8A1F-D29A508D3F7D}" type="presParOf" srcId="{73E198B9-886F-43D2-9D24-CFCD96E598A7}" destId="{DD5AA57A-2925-48EF-BFF4-C3ED8977E3F8}" srcOrd="11" destOrd="0" presId="urn:microsoft.com/office/officeart/2016/7/layout/RepeatingBendingProcessNew"/>
    <dgm:cxn modelId="{6AD358AD-4BBC-496E-A155-C40E1B459685}" type="presParOf" srcId="{DD5AA57A-2925-48EF-BFF4-C3ED8977E3F8}" destId="{CC67A8A5-E306-49C7-8269-B5D9EE56E2C4}" srcOrd="0" destOrd="0" presId="urn:microsoft.com/office/officeart/2016/7/layout/RepeatingBendingProcessNew"/>
    <dgm:cxn modelId="{151C801D-A85D-445C-9775-42E697C7390F}" type="presParOf" srcId="{73E198B9-886F-43D2-9D24-CFCD96E598A7}" destId="{5836F944-E108-4215-8B52-F78A138B49B3}" srcOrd="12" destOrd="0" presId="urn:microsoft.com/office/officeart/2016/7/layout/RepeatingBendingProcessNew"/>
    <dgm:cxn modelId="{B7E0B466-73F1-4326-BBDE-77530969E4A9}" type="presParOf" srcId="{73E198B9-886F-43D2-9D24-CFCD96E598A7}" destId="{8E652EDE-81F9-49BD-907B-9DF277B0CF33}" srcOrd="13" destOrd="0" presId="urn:microsoft.com/office/officeart/2016/7/layout/RepeatingBendingProcessNew"/>
    <dgm:cxn modelId="{7724808F-1540-4DBB-BC16-F789D92FFD33}" type="presParOf" srcId="{8E652EDE-81F9-49BD-907B-9DF277B0CF33}" destId="{5D6DB02D-5E72-4C59-8FAE-4567BE11E4F5}" srcOrd="0" destOrd="0" presId="urn:microsoft.com/office/officeart/2016/7/layout/RepeatingBendingProcessNew"/>
    <dgm:cxn modelId="{9ACE3D1E-9C63-4F23-8DD6-FDD23D7B7DDD}" type="presParOf" srcId="{73E198B9-886F-43D2-9D24-CFCD96E598A7}" destId="{5C4EEDB3-4A6D-4E10-A83F-B96BB730AAC1}" srcOrd="14" destOrd="0" presId="urn:microsoft.com/office/officeart/2016/7/layout/RepeatingBendingProcessNew"/>
    <dgm:cxn modelId="{4E3528A1-58BB-4C41-BB9B-51A84D4DA0E4}" type="presParOf" srcId="{73E198B9-886F-43D2-9D24-CFCD96E598A7}" destId="{477C6DFF-0E58-440C-9BA0-854BEABAB537}" srcOrd="15" destOrd="0" presId="urn:microsoft.com/office/officeart/2016/7/layout/RepeatingBendingProcessNew"/>
    <dgm:cxn modelId="{2FE135AA-AF24-4FF6-8376-D42239F53271}" type="presParOf" srcId="{477C6DFF-0E58-440C-9BA0-854BEABAB537}" destId="{2320A7BB-3E69-4579-836F-A4A830EBFDC3}" srcOrd="0" destOrd="0" presId="urn:microsoft.com/office/officeart/2016/7/layout/RepeatingBendingProcessNew"/>
    <dgm:cxn modelId="{48394E26-51B6-4D1F-A21D-B4D493B099BD}" type="presParOf" srcId="{73E198B9-886F-43D2-9D24-CFCD96E598A7}" destId="{BF0A9667-24BF-47FF-8F89-D78A084147FA}" srcOrd="16" destOrd="0" presId="urn:microsoft.com/office/officeart/2016/7/layout/RepeatingBendingProcessNew"/>
    <dgm:cxn modelId="{58666AA5-6F72-4B79-B719-6C2C50B569F2}" type="presParOf" srcId="{73E198B9-886F-43D2-9D24-CFCD96E598A7}" destId="{674D2D35-796B-4585-BA2A-EF0D2448378C}" srcOrd="17" destOrd="0" presId="urn:microsoft.com/office/officeart/2016/7/layout/RepeatingBendingProcessNew"/>
    <dgm:cxn modelId="{C8BA887F-7063-409F-B856-526E78BFCAF0}" type="presParOf" srcId="{674D2D35-796B-4585-BA2A-EF0D2448378C}" destId="{D9A2A462-78A8-4950-B0A7-98158A16E2C7}" srcOrd="0" destOrd="0" presId="urn:microsoft.com/office/officeart/2016/7/layout/RepeatingBendingProcessNew"/>
    <dgm:cxn modelId="{3150B353-2219-41D1-B0E7-4585B56C6875}" type="presParOf" srcId="{73E198B9-886F-43D2-9D24-CFCD96E598A7}" destId="{9A3CE538-2D96-4032-8399-5ADB03C1D38C}" srcOrd="18" destOrd="0" presId="urn:microsoft.com/office/officeart/2016/7/layout/RepeatingBendingProcessNew"/>
    <dgm:cxn modelId="{50A0A0D9-CA1B-4FA2-8DE4-045A6DEC614E}" type="presParOf" srcId="{73E198B9-886F-43D2-9D24-CFCD96E598A7}" destId="{7C040E16-BECF-49EC-A6FF-46834CD37F94}" srcOrd="19" destOrd="0" presId="urn:microsoft.com/office/officeart/2016/7/layout/RepeatingBendingProcessNew"/>
    <dgm:cxn modelId="{52485109-9B72-447D-8F49-AFFE3056C685}" type="presParOf" srcId="{7C040E16-BECF-49EC-A6FF-46834CD37F94}" destId="{FD4BB6C9-8C0A-43AB-BDC4-F2BAEC7C3804}" srcOrd="0" destOrd="0" presId="urn:microsoft.com/office/officeart/2016/7/layout/RepeatingBendingProcessNew"/>
    <dgm:cxn modelId="{535F0476-E69C-47CC-8E0B-716E079F017B}" type="presParOf" srcId="{73E198B9-886F-43D2-9D24-CFCD96E598A7}" destId="{17966F40-11B1-438B-87C8-33D41B32B10F}" srcOrd="20" destOrd="0" presId="urn:microsoft.com/office/officeart/2016/7/layout/RepeatingBendingProcessNew"/>
    <dgm:cxn modelId="{AB4E4493-3C95-45AB-9BC2-7DC4ABF74A40}" type="presParOf" srcId="{73E198B9-886F-43D2-9D24-CFCD96E598A7}" destId="{67DDFA60-00BF-4388-841F-21050713DC0E}" srcOrd="21" destOrd="0" presId="urn:microsoft.com/office/officeart/2016/7/layout/RepeatingBendingProcessNew"/>
    <dgm:cxn modelId="{B4576E44-2AF7-4D06-991B-A90515736D53}" type="presParOf" srcId="{67DDFA60-00BF-4388-841F-21050713DC0E}" destId="{E4ED49C9-E455-48CD-95D3-BAB318AC35D3}" srcOrd="0" destOrd="0" presId="urn:microsoft.com/office/officeart/2016/7/layout/RepeatingBendingProcessNew"/>
    <dgm:cxn modelId="{0E62B573-7840-4216-A623-6CE9258C80BA}" type="presParOf" srcId="{73E198B9-886F-43D2-9D24-CFCD96E598A7}" destId="{4CB92589-7AAD-4A80-BD4D-BF68071ABB5E}" srcOrd="22" destOrd="0" presId="urn:microsoft.com/office/officeart/2016/7/layout/RepeatingBendingProcessNew"/>
    <dgm:cxn modelId="{524DAA67-5E0A-400A-858B-B601802A5F5F}" type="presParOf" srcId="{73E198B9-886F-43D2-9D24-CFCD96E598A7}" destId="{EB3F1DB2-BF3C-459E-B47F-B35A8057BAA2}" srcOrd="23" destOrd="0" presId="urn:microsoft.com/office/officeart/2016/7/layout/RepeatingBendingProcessNew"/>
    <dgm:cxn modelId="{46763188-6456-43FA-8CC7-CE422944B59C}" type="presParOf" srcId="{EB3F1DB2-BF3C-459E-B47F-B35A8057BAA2}" destId="{5B0FCF12-78AD-43DB-B459-0346BCEC30D8}" srcOrd="0" destOrd="0" presId="urn:microsoft.com/office/officeart/2016/7/layout/RepeatingBendingProcessNew"/>
    <dgm:cxn modelId="{EC9EF3B0-EE9E-42BC-AB4D-DCF4ED4106B9}" type="presParOf" srcId="{73E198B9-886F-43D2-9D24-CFCD96E598A7}" destId="{09FCF8B6-D711-46DB-9C90-C08E5DAA2FCF}" srcOrd="2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6C41E-2A66-41A5-B206-80FEA00C58EE}">
      <dsp:nvSpPr>
        <dsp:cNvPr id="0" name=""/>
        <dsp:cNvSpPr/>
      </dsp:nvSpPr>
      <dsp:spPr>
        <a:xfrm>
          <a:off x="0" y="2967"/>
          <a:ext cx="676274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FC2676C-D04D-491C-89FF-97E25EF26B41}">
      <dsp:nvSpPr>
        <dsp:cNvPr id="0" name=""/>
        <dsp:cNvSpPr/>
      </dsp:nvSpPr>
      <dsp:spPr>
        <a:xfrm>
          <a:off x="0" y="2967"/>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Introduction </a:t>
          </a:r>
        </a:p>
      </dsp:txBody>
      <dsp:txXfrm>
        <a:off x="0" y="2967"/>
        <a:ext cx="6762749" cy="505917"/>
      </dsp:txXfrm>
    </dsp:sp>
    <dsp:sp modelId="{0219550D-FFFD-408A-AB9E-10E2D05C85EC}">
      <dsp:nvSpPr>
        <dsp:cNvPr id="0" name=""/>
        <dsp:cNvSpPr/>
      </dsp:nvSpPr>
      <dsp:spPr>
        <a:xfrm>
          <a:off x="0" y="508885"/>
          <a:ext cx="6762749" cy="0"/>
        </a:xfrm>
        <a:prstGeom prst="line">
          <a:avLst/>
        </a:prstGeom>
        <a:gradFill rotWithShape="0">
          <a:gsLst>
            <a:gs pos="0">
              <a:schemeClr val="accent2">
                <a:hueOff val="-131473"/>
                <a:satOff val="-902"/>
                <a:lumOff val="463"/>
                <a:alphaOff val="0"/>
                <a:satMod val="103000"/>
                <a:lumMod val="102000"/>
                <a:tint val="94000"/>
              </a:schemeClr>
            </a:gs>
            <a:gs pos="50000">
              <a:schemeClr val="accent2">
                <a:hueOff val="-131473"/>
                <a:satOff val="-902"/>
                <a:lumOff val="463"/>
                <a:alphaOff val="0"/>
                <a:satMod val="110000"/>
                <a:lumMod val="100000"/>
                <a:shade val="100000"/>
              </a:schemeClr>
            </a:gs>
            <a:gs pos="100000">
              <a:schemeClr val="accent2">
                <a:hueOff val="-131473"/>
                <a:satOff val="-902"/>
                <a:lumOff val="463"/>
                <a:alphaOff val="0"/>
                <a:lumMod val="99000"/>
                <a:satMod val="120000"/>
                <a:shade val="78000"/>
              </a:schemeClr>
            </a:gs>
          </a:gsLst>
          <a:lin ang="5400000" scaled="0"/>
        </a:gradFill>
        <a:ln w="6350" cap="flat" cmpd="sng" algn="ctr">
          <a:solidFill>
            <a:schemeClr val="accent2">
              <a:hueOff val="-131473"/>
              <a:satOff val="-902"/>
              <a:lumOff val="46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37D812A-E94A-4B28-9222-7162DA56B563}">
      <dsp:nvSpPr>
        <dsp:cNvPr id="0" name=""/>
        <dsp:cNvSpPr/>
      </dsp:nvSpPr>
      <dsp:spPr>
        <a:xfrm>
          <a:off x="0" y="508885"/>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Example </a:t>
          </a:r>
        </a:p>
      </dsp:txBody>
      <dsp:txXfrm>
        <a:off x="0" y="508885"/>
        <a:ext cx="6762749" cy="505917"/>
      </dsp:txXfrm>
    </dsp:sp>
    <dsp:sp modelId="{84794C08-1167-41B2-952D-3568839367B2}">
      <dsp:nvSpPr>
        <dsp:cNvPr id="0" name=""/>
        <dsp:cNvSpPr/>
      </dsp:nvSpPr>
      <dsp:spPr>
        <a:xfrm>
          <a:off x="0" y="1014803"/>
          <a:ext cx="6762749" cy="0"/>
        </a:xfrm>
        <a:prstGeom prst="line">
          <a:avLst/>
        </a:prstGeom>
        <a:gradFill rotWithShape="0">
          <a:gsLst>
            <a:gs pos="0">
              <a:schemeClr val="accent2">
                <a:hueOff val="-262945"/>
                <a:satOff val="-1804"/>
                <a:lumOff val="927"/>
                <a:alphaOff val="0"/>
                <a:satMod val="103000"/>
                <a:lumMod val="102000"/>
                <a:tint val="94000"/>
              </a:schemeClr>
            </a:gs>
            <a:gs pos="50000">
              <a:schemeClr val="accent2">
                <a:hueOff val="-262945"/>
                <a:satOff val="-1804"/>
                <a:lumOff val="927"/>
                <a:alphaOff val="0"/>
                <a:satMod val="110000"/>
                <a:lumMod val="100000"/>
                <a:shade val="100000"/>
              </a:schemeClr>
            </a:gs>
            <a:gs pos="100000">
              <a:schemeClr val="accent2">
                <a:hueOff val="-262945"/>
                <a:satOff val="-1804"/>
                <a:lumOff val="927"/>
                <a:alphaOff val="0"/>
                <a:lumMod val="99000"/>
                <a:satMod val="120000"/>
                <a:shade val="78000"/>
              </a:schemeClr>
            </a:gs>
          </a:gsLst>
          <a:lin ang="5400000" scaled="0"/>
        </a:gradFill>
        <a:ln w="6350" cap="flat" cmpd="sng" algn="ctr">
          <a:solidFill>
            <a:schemeClr val="accent2">
              <a:hueOff val="-262945"/>
              <a:satOff val="-1804"/>
              <a:lumOff val="92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BDD5660-D29E-4233-B9A1-954991352937}">
      <dsp:nvSpPr>
        <dsp:cNvPr id="0" name=""/>
        <dsp:cNvSpPr/>
      </dsp:nvSpPr>
      <dsp:spPr>
        <a:xfrm>
          <a:off x="0" y="1014803"/>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objective</a:t>
          </a:r>
        </a:p>
      </dsp:txBody>
      <dsp:txXfrm>
        <a:off x="0" y="1014803"/>
        <a:ext cx="6762749" cy="505917"/>
      </dsp:txXfrm>
    </dsp:sp>
    <dsp:sp modelId="{E3071BA2-2619-4191-9F9A-51A371E9F392}">
      <dsp:nvSpPr>
        <dsp:cNvPr id="0" name=""/>
        <dsp:cNvSpPr/>
      </dsp:nvSpPr>
      <dsp:spPr>
        <a:xfrm>
          <a:off x="0" y="1520721"/>
          <a:ext cx="6762749" cy="0"/>
        </a:xfrm>
        <a:prstGeom prst="line">
          <a:avLst/>
        </a:prstGeom>
        <a:gradFill rotWithShape="0">
          <a:gsLst>
            <a:gs pos="0">
              <a:schemeClr val="accent2">
                <a:hueOff val="-394418"/>
                <a:satOff val="-2707"/>
                <a:lumOff val="1390"/>
                <a:alphaOff val="0"/>
                <a:satMod val="103000"/>
                <a:lumMod val="102000"/>
                <a:tint val="94000"/>
              </a:schemeClr>
            </a:gs>
            <a:gs pos="50000">
              <a:schemeClr val="accent2">
                <a:hueOff val="-394418"/>
                <a:satOff val="-2707"/>
                <a:lumOff val="1390"/>
                <a:alphaOff val="0"/>
                <a:satMod val="110000"/>
                <a:lumMod val="100000"/>
                <a:shade val="100000"/>
              </a:schemeClr>
            </a:gs>
            <a:gs pos="100000">
              <a:schemeClr val="accent2">
                <a:hueOff val="-394418"/>
                <a:satOff val="-2707"/>
                <a:lumOff val="1390"/>
                <a:alphaOff val="0"/>
                <a:lumMod val="99000"/>
                <a:satMod val="120000"/>
                <a:shade val="78000"/>
              </a:schemeClr>
            </a:gs>
          </a:gsLst>
          <a:lin ang="5400000" scaled="0"/>
        </a:gradFill>
        <a:ln w="6350" cap="flat" cmpd="sng" algn="ctr">
          <a:solidFill>
            <a:schemeClr val="accent2">
              <a:hueOff val="-394418"/>
              <a:satOff val="-2707"/>
              <a:lumOff val="139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B314CC-2406-4EA5-8DD3-123EB1F11EFE}">
      <dsp:nvSpPr>
        <dsp:cNvPr id="0" name=""/>
        <dsp:cNvSpPr/>
      </dsp:nvSpPr>
      <dsp:spPr>
        <a:xfrm>
          <a:off x="0" y="1520721"/>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Dataset </a:t>
          </a:r>
        </a:p>
      </dsp:txBody>
      <dsp:txXfrm>
        <a:off x="0" y="1520721"/>
        <a:ext cx="6762749" cy="505917"/>
      </dsp:txXfrm>
    </dsp:sp>
    <dsp:sp modelId="{1C8BF5E7-BDA6-4C4F-A1C0-4B66A7AB0F9B}">
      <dsp:nvSpPr>
        <dsp:cNvPr id="0" name=""/>
        <dsp:cNvSpPr/>
      </dsp:nvSpPr>
      <dsp:spPr>
        <a:xfrm>
          <a:off x="0" y="2026639"/>
          <a:ext cx="6762749" cy="0"/>
        </a:xfrm>
        <a:prstGeom prst="line">
          <a:avLst/>
        </a:prstGeom>
        <a:gradFill rotWithShape="0">
          <a:gsLst>
            <a:gs pos="0">
              <a:schemeClr val="accent2">
                <a:hueOff val="-525891"/>
                <a:satOff val="-3609"/>
                <a:lumOff val="1854"/>
                <a:alphaOff val="0"/>
                <a:satMod val="103000"/>
                <a:lumMod val="102000"/>
                <a:tint val="94000"/>
              </a:schemeClr>
            </a:gs>
            <a:gs pos="50000">
              <a:schemeClr val="accent2">
                <a:hueOff val="-525891"/>
                <a:satOff val="-3609"/>
                <a:lumOff val="1854"/>
                <a:alphaOff val="0"/>
                <a:satMod val="110000"/>
                <a:lumMod val="100000"/>
                <a:shade val="100000"/>
              </a:schemeClr>
            </a:gs>
            <a:gs pos="100000">
              <a:schemeClr val="accent2">
                <a:hueOff val="-525891"/>
                <a:satOff val="-3609"/>
                <a:lumOff val="1854"/>
                <a:alphaOff val="0"/>
                <a:lumMod val="99000"/>
                <a:satMod val="120000"/>
                <a:shade val="78000"/>
              </a:schemeClr>
            </a:gs>
          </a:gsLst>
          <a:lin ang="5400000" scaled="0"/>
        </a:gradFill>
        <a:ln w="6350" cap="flat" cmpd="sng" algn="ctr">
          <a:solidFill>
            <a:schemeClr val="accent2">
              <a:hueOff val="-525891"/>
              <a:satOff val="-3609"/>
              <a:lumOff val="185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A2A5FE-0801-4F4B-B933-ADCFDD2C4228}">
      <dsp:nvSpPr>
        <dsp:cNvPr id="0" name=""/>
        <dsp:cNvSpPr/>
      </dsp:nvSpPr>
      <dsp:spPr>
        <a:xfrm>
          <a:off x="0" y="2026639"/>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preprocessing</a:t>
          </a:r>
        </a:p>
      </dsp:txBody>
      <dsp:txXfrm>
        <a:off x="0" y="2026639"/>
        <a:ext cx="6762749" cy="505917"/>
      </dsp:txXfrm>
    </dsp:sp>
    <dsp:sp modelId="{6B9112C2-AF03-48F3-899B-50D29412E678}">
      <dsp:nvSpPr>
        <dsp:cNvPr id="0" name=""/>
        <dsp:cNvSpPr/>
      </dsp:nvSpPr>
      <dsp:spPr>
        <a:xfrm>
          <a:off x="0" y="2532557"/>
          <a:ext cx="6762749" cy="0"/>
        </a:xfrm>
        <a:prstGeom prst="line">
          <a:avLst/>
        </a:prstGeom>
        <a:gradFill rotWithShape="0">
          <a:gsLst>
            <a:gs pos="0">
              <a:schemeClr val="accent2">
                <a:hueOff val="-657364"/>
                <a:satOff val="-4511"/>
                <a:lumOff val="2317"/>
                <a:alphaOff val="0"/>
                <a:satMod val="103000"/>
                <a:lumMod val="102000"/>
                <a:tint val="94000"/>
              </a:schemeClr>
            </a:gs>
            <a:gs pos="50000">
              <a:schemeClr val="accent2">
                <a:hueOff val="-657364"/>
                <a:satOff val="-4511"/>
                <a:lumOff val="2317"/>
                <a:alphaOff val="0"/>
                <a:satMod val="110000"/>
                <a:lumMod val="100000"/>
                <a:shade val="100000"/>
              </a:schemeClr>
            </a:gs>
            <a:gs pos="100000">
              <a:schemeClr val="accent2">
                <a:hueOff val="-657364"/>
                <a:satOff val="-4511"/>
                <a:lumOff val="2317"/>
                <a:alphaOff val="0"/>
                <a:lumMod val="99000"/>
                <a:satMod val="120000"/>
                <a:shade val="78000"/>
              </a:schemeClr>
            </a:gs>
          </a:gsLst>
          <a:lin ang="5400000" scaled="0"/>
        </a:gradFill>
        <a:ln w="6350" cap="flat" cmpd="sng" algn="ctr">
          <a:solidFill>
            <a:schemeClr val="accent2">
              <a:hueOff val="-657364"/>
              <a:satOff val="-4511"/>
              <a:lumOff val="231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C405800-2433-469C-8F0E-A817AA1F8E0A}">
      <dsp:nvSpPr>
        <dsp:cNvPr id="0" name=""/>
        <dsp:cNvSpPr/>
      </dsp:nvSpPr>
      <dsp:spPr>
        <a:xfrm>
          <a:off x="0" y="2532557"/>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Decision tree (All)</a:t>
          </a:r>
        </a:p>
      </dsp:txBody>
      <dsp:txXfrm>
        <a:off x="0" y="2532557"/>
        <a:ext cx="6762749" cy="505917"/>
      </dsp:txXfrm>
    </dsp:sp>
    <dsp:sp modelId="{05BD6188-AA13-4264-91F1-C421FE1A8525}">
      <dsp:nvSpPr>
        <dsp:cNvPr id="0" name=""/>
        <dsp:cNvSpPr/>
      </dsp:nvSpPr>
      <dsp:spPr>
        <a:xfrm>
          <a:off x="0" y="3038475"/>
          <a:ext cx="6762749" cy="0"/>
        </a:xfrm>
        <a:prstGeom prst="line">
          <a:avLst/>
        </a:prstGeom>
        <a:gradFill rotWithShape="0">
          <a:gsLst>
            <a:gs pos="0">
              <a:schemeClr val="accent2">
                <a:hueOff val="-788836"/>
                <a:satOff val="-5413"/>
                <a:lumOff val="2781"/>
                <a:alphaOff val="0"/>
                <a:satMod val="103000"/>
                <a:lumMod val="102000"/>
                <a:tint val="94000"/>
              </a:schemeClr>
            </a:gs>
            <a:gs pos="50000">
              <a:schemeClr val="accent2">
                <a:hueOff val="-788836"/>
                <a:satOff val="-5413"/>
                <a:lumOff val="2781"/>
                <a:alphaOff val="0"/>
                <a:satMod val="110000"/>
                <a:lumMod val="100000"/>
                <a:shade val="100000"/>
              </a:schemeClr>
            </a:gs>
            <a:gs pos="100000">
              <a:schemeClr val="accent2">
                <a:hueOff val="-788836"/>
                <a:satOff val="-5413"/>
                <a:lumOff val="2781"/>
                <a:alphaOff val="0"/>
                <a:lumMod val="99000"/>
                <a:satMod val="120000"/>
                <a:shade val="78000"/>
              </a:schemeClr>
            </a:gs>
          </a:gsLst>
          <a:lin ang="5400000" scaled="0"/>
        </a:gradFill>
        <a:ln w="6350" cap="flat" cmpd="sng" algn="ctr">
          <a:solidFill>
            <a:schemeClr val="accent2">
              <a:hueOff val="-788836"/>
              <a:satOff val="-5413"/>
              <a:lumOff val="278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F680B4F-DCAD-4B0E-9A41-7D344519F82F}">
      <dsp:nvSpPr>
        <dsp:cNvPr id="0" name=""/>
        <dsp:cNvSpPr/>
      </dsp:nvSpPr>
      <dsp:spPr>
        <a:xfrm>
          <a:off x="0" y="3038475"/>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Choosing key features </a:t>
          </a:r>
        </a:p>
      </dsp:txBody>
      <dsp:txXfrm>
        <a:off x="0" y="3038475"/>
        <a:ext cx="6762749" cy="505917"/>
      </dsp:txXfrm>
    </dsp:sp>
    <dsp:sp modelId="{F9AD7AF1-7852-40DE-96FA-E6A39206F5CD}">
      <dsp:nvSpPr>
        <dsp:cNvPr id="0" name=""/>
        <dsp:cNvSpPr/>
      </dsp:nvSpPr>
      <dsp:spPr>
        <a:xfrm>
          <a:off x="0" y="3544392"/>
          <a:ext cx="6762749" cy="0"/>
        </a:xfrm>
        <a:prstGeom prst="line">
          <a:avLst/>
        </a:prstGeom>
        <a:gradFill rotWithShape="0">
          <a:gsLst>
            <a:gs pos="0">
              <a:schemeClr val="accent2">
                <a:hueOff val="-920309"/>
                <a:satOff val="-6315"/>
                <a:lumOff val="3244"/>
                <a:alphaOff val="0"/>
                <a:satMod val="103000"/>
                <a:lumMod val="102000"/>
                <a:tint val="94000"/>
              </a:schemeClr>
            </a:gs>
            <a:gs pos="50000">
              <a:schemeClr val="accent2">
                <a:hueOff val="-920309"/>
                <a:satOff val="-6315"/>
                <a:lumOff val="3244"/>
                <a:alphaOff val="0"/>
                <a:satMod val="110000"/>
                <a:lumMod val="100000"/>
                <a:shade val="100000"/>
              </a:schemeClr>
            </a:gs>
            <a:gs pos="100000">
              <a:schemeClr val="accent2">
                <a:hueOff val="-920309"/>
                <a:satOff val="-6315"/>
                <a:lumOff val="3244"/>
                <a:alphaOff val="0"/>
                <a:lumMod val="99000"/>
                <a:satMod val="120000"/>
                <a:shade val="78000"/>
              </a:schemeClr>
            </a:gs>
          </a:gsLst>
          <a:lin ang="5400000" scaled="0"/>
        </a:gradFill>
        <a:ln w="6350" cap="flat" cmpd="sng" algn="ctr">
          <a:solidFill>
            <a:schemeClr val="accent2">
              <a:hueOff val="-920309"/>
              <a:satOff val="-6315"/>
              <a:lumOff val="324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0D0ED5D-77F6-40E9-840E-B59D6178F3DD}">
      <dsp:nvSpPr>
        <dsp:cNvPr id="0" name=""/>
        <dsp:cNvSpPr/>
      </dsp:nvSpPr>
      <dsp:spPr>
        <a:xfrm>
          <a:off x="0" y="3544392"/>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Decision tree (key)</a:t>
          </a:r>
        </a:p>
      </dsp:txBody>
      <dsp:txXfrm>
        <a:off x="0" y="3544392"/>
        <a:ext cx="6762749" cy="505917"/>
      </dsp:txXfrm>
    </dsp:sp>
    <dsp:sp modelId="{B289F59C-B676-4607-88BC-D33BE50160E5}">
      <dsp:nvSpPr>
        <dsp:cNvPr id="0" name=""/>
        <dsp:cNvSpPr/>
      </dsp:nvSpPr>
      <dsp:spPr>
        <a:xfrm>
          <a:off x="0" y="4050310"/>
          <a:ext cx="6762749" cy="0"/>
        </a:xfrm>
        <a:prstGeom prst="line">
          <a:avLst/>
        </a:prstGeom>
        <a:gradFill rotWithShape="0">
          <a:gsLst>
            <a:gs pos="0">
              <a:schemeClr val="accent2">
                <a:hueOff val="-1051782"/>
                <a:satOff val="-7217"/>
                <a:lumOff val="3708"/>
                <a:alphaOff val="0"/>
                <a:satMod val="103000"/>
                <a:lumMod val="102000"/>
                <a:tint val="94000"/>
              </a:schemeClr>
            </a:gs>
            <a:gs pos="50000">
              <a:schemeClr val="accent2">
                <a:hueOff val="-1051782"/>
                <a:satOff val="-7217"/>
                <a:lumOff val="3708"/>
                <a:alphaOff val="0"/>
                <a:satMod val="110000"/>
                <a:lumMod val="100000"/>
                <a:shade val="100000"/>
              </a:schemeClr>
            </a:gs>
            <a:gs pos="100000">
              <a:schemeClr val="accent2">
                <a:hueOff val="-1051782"/>
                <a:satOff val="-7217"/>
                <a:lumOff val="3708"/>
                <a:alphaOff val="0"/>
                <a:lumMod val="99000"/>
                <a:satMod val="120000"/>
                <a:shade val="78000"/>
              </a:schemeClr>
            </a:gs>
          </a:gsLst>
          <a:lin ang="5400000" scaled="0"/>
        </a:gradFill>
        <a:ln w="6350" cap="flat" cmpd="sng" algn="ctr">
          <a:solidFill>
            <a:schemeClr val="accent2">
              <a:hueOff val="-1051782"/>
              <a:satOff val="-7217"/>
              <a:lumOff val="370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4816ED5-190D-481D-9BFC-424B03AF74DF}">
      <dsp:nvSpPr>
        <dsp:cNvPr id="0" name=""/>
        <dsp:cNvSpPr/>
      </dsp:nvSpPr>
      <dsp:spPr>
        <a:xfrm>
          <a:off x="0" y="4050310"/>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Overfitting repair</a:t>
          </a:r>
        </a:p>
      </dsp:txBody>
      <dsp:txXfrm>
        <a:off x="0" y="4050310"/>
        <a:ext cx="6762749" cy="505917"/>
      </dsp:txXfrm>
    </dsp:sp>
    <dsp:sp modelId="{AA867EDC-D06B-4778-A612-A3460746D140}">
      <dsp:nvSpPr>
        <dsp:cNvPr id="0" name=""/>
        <dsp:cNvSpPr/>
      </dsp:nvSpPr>
      <dsp:spPr>
        <a:xfrm>
          <a:off x="0" y="4556228"/>
          <a:ext cx="6762749" cy="0"/>
        </a:xfrm>
        <a:prstGeom prst="line">
          <a:avLst/>
        </a:prstGeom>
        <a:gradFill rotWithShape="0">
          <a:gsLst>
            <a:gs pos="0">
              <a:schemeClr val="accent2">
                <a:hueOff val="-1183255"/>
                <a:satOff val="-8120"/>
                <a:lumOff val="4171"/>
                <a:alphaOff val="0"/>
                <a:satMod val="103000"/>
                <a:lumMod val="102000"/>
                <a:tint val="94000"/>
              </a:schemeClr>
            </a:gs>
            <a:gs pos="50000">
              <a:schemeClr val="accent2">
                <a:hueOff val="-1183255"/>
                <a:satOff val="-8120"/>
                <a:lumOff val="4171"/>
                <a:alphaOff val="0"/>
                <a:satMod val="110000"/>
                <a:lumMod val="100000"/>
                <a:shade val="100000"/>
              </a:schemeClr>
            </a:gs>
            <a:gs pos="100000">
              <a:schemeClr val="accent2">
                <a:hueOff val="-1183255"/>
                <a:satOff val="-8120"/>
                <a:lumOff val="4171"/>
                <a:alphaOff val="0"/>
                <a:lumMod val="99000"/>
                <a:satMod val="120000"/>
                <a:shade val="78000"/>
              </a:schemeClr>
            </a:gs>
          </a:gsLst>
          <a:lin ang="5400000" scaled="0"/>
        </a:gradFill>
        <a:ln w="6350" cap="flat" cmpd="sng" algn="ctr">
          <a:solidFill>
            <a:schemeClr val="accent2">
              <a:hueOff val="-1183255"/>
              <a:satOff val="-8120"/>
              <a:lumOff val="417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B18AF3C-E8A8-46BC-84CD-BE4C96B206AA}">
      <dsp:nvSpPr>
        <dsp:cNvPr id="0" name=""/>
        <dsp:cNvSpPr/>
      </dsp:nvSpPr>
      <dsp:spPr>
        <a:xfrm>
          <a:off x="0" y="4556228"/>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Actual decision tree</a:t>
          </a:r>
        </a:p>
      </dsp:txBody>
      <dsp:txXfrm>
        <a:off x="0" y="4556228"/>
        <a:ext cx="6762749" cy="505917"/>
      </dsp:txXfrm>
    </dsp:sp>
    <dsp:sp modelId="{8D950C1A-BB0D-42B5-8BB1-6F40204E2227}">
      <dsp:nvSpPr>
        <dsp:cNvPr id="0" name=""/>
        <dsp:cNvSpPr/>
      </dsp:nvSpPr>
      <dsp:spPr>
        <a:xfrm>
          <a:off x="0" y="5062146"/>
          <a:ext cx="6762749" cy="0"/>
        </a:xfrm>
        <a:prstGeom prst="line">
          <a:avLst/>
        </a:prstGeom>
        <a:gradFill rotWithShape="0">
          <a:gsLst>
            <a:gs pos="0">
              <a:schemeClr val="accent2">
                <a:hueOff val="-1314727"/>
                <a:satOff val="-9022"/>
                <a:lumOff val="4635"/>
                <a:alphaOff val="0"/>
                <a:satMod val="103000"/>
                <a:lumMod val="102000"/>
                <a:tint val="94000"/>
              </a:schemeClr>
            </a:gs>
            <a:gs pos="50000">
              <a:schemeClr val="accent2">
                <a:hueOff val="-1314727"/>
                <a:satOff val="-9022"/>
                <a:lumOff val="4635"/>
                <a:alphaOff val="0"/>
                <a:satMod val="110000"/>
                <a:lumMod val="100000"/>
                <a:shade val="100000"/>
              </a:schemeClr>
            </a:gs>
            <a:gs pos="100000">
              <a:schemeClr val="accent2">
                <a:hueOff val="-1314727"/>
                <a:satOff val="-9022"/>
                <a:lumOff val="4635"/>
                <a:alphaOff val="0"/>
                <a:lumMod val="99000"/>
                <a:satMod val="120000"/>
                <a:shade val="78000"/>
              </a:schemeClr>
            </a:gs>
          </a:gsLst>
          <a:lin ang="5400000" scaled="0"/>
        </a:gradFill>
        <a:ln w="6350" cap="flat" cmpd="sng" algn="ctr">
          <a:solidFill>
            <a:schemeClr val="accent2">
              <a:hueOff val="-1314727"/>
              <a:satOff val="-9022"/>
              <a:lumOff val="46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2A167CF-2980-4D3A-AF16-CC2FAEBD5534}">
      <dsp:nvSpPr>
        <dsp:cNvPr id="0" name=""/>
        <dsp:cNvSpPr/>
      </dsp:nvSpPr>
      <dsp:spPr>
        <a:xfrm>
          <a:off x="0" y="5062146"/>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Logistic regression </a:t>
          </a:r>
        </a:p>
      </dsp:txBody>
      <dsp:txXfrm>
        <a:off x="0" y="5062146"/>
        <a:ext cx="6762749" cy="505917"/>
      </dsp:txXfrm>
    </dsp:sp>
    <dsp:sp modelId="{8F1914A0-5E8E-4104-9919-56E5033254BE}">
      <dsp:nvSpPr>
        <dsp:cNvPr id="0" name=""/>
        <dsp:cNvSpPr/>
      </dsp:nvSpPr>
      <dsp:spPr>
        <a:xfrm>
          <a:off x="0" y="5568064"/>
          <a:ext cx="6762749" cy="0"/>
        </a:xfrm>
        <a:prstGeom prst="line">
          <a:avLst/>
        </a:prstGeom>
        <a:gradFill rotWithShape="0">
          <a:gsLst>
            <a:gs pos="0">
              <a:schemeClr val="accent2">
                <a:hueOff val="-1446200"/>
                <a:satOff val="-9924"/>
                <a:lumOff val="5098"/>
                <a:alphaOff val="0"/>
                <a:satMod val="103000"/>
                <a:lumMod val="102000"/>
                <a:tint val="94000"/>
              </a:schemeClr>
            </a:gs>
            <a:gs pos="50000">
              <a:schemeClr val="accent2">
                <a:hueOff val="-1446200"/>
                <a:satOff val="-9924"/>
                <a:lumOff val="5098"/>
                <a:alphaOff val="0"/>
                <a:satMod val="110000"/>
                <a:lumMod val="100000"/>
                <a:shade val="100000"/>
              </a:schemeClr>
            </a:gs>
            <a:gs pos="100000">
              <a:schemeClr val="accent2">
                <a:hueOff val="-1446200"/>
                <a:satOff val="-9924"/>
                <a:lumOff val="5098"/>
                <a:alphaOff val="0"/>
                <a:lumMod val="99000"/>
                <a:satMod val="120000"/>
                <a:shade val="78000"/>
              </a:schemeClr>
            </a:gs>
          </a:gsLst>
          <a:lin ang="5400000" scaled="0"/>
        </a:gradFill>
        <a:ln w="6350" cap="flat" cmpd="sng" algn="ctr">
          <a:solidFill>
            <a:schemeClr val="accent2">
              <a:hueOff val="-1446200"/>
              <a:satOff val="-9924"/>
              <a:lumOff val="509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F39AE8A-E451-4158-9ED1-4DCDA14DD740}">
      <dsp:nvSpPr>
        <dsp:cNvPr id="0" name=""/>
        <dsp:cNvSpPr/>
      </dsp:nvSpPr>
      <dsp:spPr>
        <a:xfrm>
          <a:off x="0" y="5568064"/>
          <a:ext cx="6762749" cy="505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Comparison </a:t>
          </a:r>
          <a:endParaRPr lang="en-US" sz="1300" b="1" kern="1200" dirty="0"/>
        </a:p>
      </dsp:txBody>
      <dsp:txXfrm>
        <a:off x="0" y="5568064"/>
        <a:ext cx="6762749" cy="505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42F24-440F-4961-B012-CA06C5B2F537}">
      <dsp:nvSpPr>
        <dsp:cNvPr id="0" name=""/>
        <dsp:cNvSpPr/>
      </dsp:nvSpPr>
      <dsp:spPr>
        <a:xfrm>
          <a:off x="1589296" y="423169"/>
          <a:ext cx="328026" cy="91440"/>
        </a:xfrm>
        <a:custGeom>
          <a:avLst/>
          <a:gdLst/>
          <a:ahLst/>
          <a:cxnLst/>
          <a:rect l="0" t="0" r="0" b="0"/>
          <a:pathLst>
            <a:path>
              <a:moveTo>
                <a:pt x="0" y="45720"/>
              </a:moveTo>
              <a:lnTo>
                <a:pt x="32802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44344" y="467096"/>
        <a:ext cx="17931" cy="3586"/>
      </dsp:txXfrm>
    </dsp:sp>
    <dsp:sp modelId="{A7F41888-208A-4C3D-A576-C71DF0FA6634}">
      <dsp:nvSpPr>
        <dsp:cNvPr id="0" name=""/>
        <dsp:cNvSpPr/>
      </dsp:nvSpPr>
      <dsp:spPr>
        <a:xfrm>
          <a:off x="31851" y="1115"/>
          <a:ext cx="1559245" cy="9355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dirty="0"/>
            <a:t>Introduction </a:t>
          </a:r>
          <a:endParaRPr lang="en-US" sz="1800" kern="1200" dirty="0"/>
        </a:p>
      </dsp:txBody>
      <dsp:txXfrm>
        <a:off x="31851" y="1115"/>
        <a:ext cx="1559245" cy="935547"/>
      </dsp:txXfrm>
    </dsp:sp>
    <dsp:sp modelId="{6A7A32A3-35EE-4B06-A0FA-3D72FC06C91E}">
      <dsp:nvSpPr>
        <dsp:cNvPr id="0" name=""/>
        <dsp:cNvSpPr/>
      </dsp:nvSpPr>
      <dsp:spPr>
        <a:xfrm>
          <a:off x="3507168" y="423169"/>
          <a:ext cx="328026" cy="91440"/>
        </a:xfrm>
        <a:custGeom>
          <a:avLst/>
          <a:gdLst/>
          <a:ahLst/>
          <a:cxnLst/>
          <a:rect l="0" t="0" r="0" b="0"/>
          <a:pathLst>
            <a:path>
              <a:moveTo>
                <a:pt x="0" y="45720"/>
              </a:moveTo>
              <a:lnTo>
                <a:pt x="32802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62215" y="467096"/>
        <a:ext cx="17931" cy="3586"/>
      </dsp:txXfrm>
    </dsp:sp>
    <dsp:sp modelId="{606292F4-2A0F-4503-8FEC-F68C63882331}">
      <dsp:nvSpPr>
        <dsp:cNvPr id="0" name=""/>
        <dsp:cNvSpPr/>
      </dsp:nvSpPr>
      <dsp:spPr>
        <a:xfrm>
          <a:off x="1949722" y="1115"/>
          <a:ext cx="1559245" cy="93554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a:t>Example </a:t>
          </a:r>
          <a:endParaRPr lang="en-US" sz="1800" kern="1200"/>
        </a:p>
      </dsp:txBody>
      <dsp:txXfrm>
        <a:off x="1949722" y="1115"/>
        <a:ext cx="1559245" cy="935547"/>
      </dsp:txXfrm>
    </dsp:sp>
    <dsp:sp modelId="{86D32E12-3F74-41AA-99A8-7160C2FFD70B}">
      <dsp:nvSpPr>
        <dsp:cNvPr id="0" name=""/>
        <dsp:cNvSpPr/>
      </dsp:nvSpPr>
      <dsp:spPr>
        <a:xfrm>
          <a:off x="811473" y="934862"/>
          <a:ext cx="3835743" cy="328026"/>
        </a:xfrm>
        <a:custGeom>
          <a:avLst/>
          <a:gdLst/>
          <a:ahLst/>
          <a:cxnLst/>
          <a:rect l="0" t="0" r="0" b="0"/>
          <a:pathLst>
            <a:path>
              <a:moveTo>
                <a:pt x="3835743" y="0"/>
              </a:moveTo>
              <a:lnTo>
                <a:pt x="3835743" y="181113"/>
              </a:lnTo>
              <a:lnTo>
                <a:pt x="0" y="181113"/>
              </a:lnTo>
              <a:lnTo>
                <a:pt x="0" y="328026"/>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3033" y="1097083"/>
        <a:ext cx="192623" cy="3586"/>
      </dsp:txXfrm>
    </dsp:sp>
    <dsp:sp modelId="{F1C58E3A-4B91-40E1-BBBA-8433278D78E1}">
      <dsp:nvSpPr>
        <dsp:cNvPr id="0" name=""/>
        <dsp:cNvSpPr/>
      </dsp:nvSpPr>
      <dsp:spPr>
        <a:xfrm>
          <a:off x="3867594" y="1115"/>
          <a:ext cx="1559245" cy="93554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a:t>objective</a:t>
          </a:r>
          <a:endParaRPr lang="en-US" sz="1800" kern="1200"/>
        </a:p>
      </dsp:txBody>
      <dsp:txXfrm>
        <a:off x="3867594" y="1115"/>
        <a:ext cx="1559245" cy="935547"/>
      </dsp:txXfrm>
    </dsp:sp>
    <dsp:sp modelId="{4541EBE9-507A-423C-87DF-A64F3555F8BD}">
      <dsp:nvSpPr>
        <dsp:cNvPr id="0" name=""/>
        <dsp:cNvSpPr/>
      </dsp:nvSpPr>
      <dsp:spPr>
        <a:xfrm>
          <a:off x="1589296" y="1717342"/>
          <a:ext cx="328026" cy="91440"/>
        </a:xfrm>
        <a:custGeom>
          <a:avLst/>
          <a:gdLst/>
          <a:ahLst/>
          <a:cxnLst/>
          <a:rect l="0" t="0" r="0" b="0"/>
          <a:pathLst>
            <a:path>
              <a:moveTo>
                <a:pt x="0" y="45720"/>
              </a:moveTo>
              <a:lnTo>
                <a:pt x="328026"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44344" y="1761269"/>
        <a:ext cx="17931" cy="3586"/>
      </dsp:txXfrm>
    </dsp:sp>
    <dsp:sp modelId="{C0B62DD3-0C6A-4EF6-AC82-A7D1AA24710D}">
      <dsp:nvSpPr>
        <dsp:cNvPr id="0" name=""/>
        <dsp:cNvSpPr/>
      </dsp:nvSpPr>
      <dsp:spPr>
        <a:xfrm>
          <a:off x="31851" y="1295289"/>
          <a:ext cx="1559245" cy="9355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a:t>Dataset </a:t>
          </a:r>
          <a:endParaRPr lang="en-US" sz="1800" kern="1200"/>
        </a:p>
      </dsp:txBody>
      <dsp:txXfrm>
        <a:off x="31851" y="1295289"/>
        <a:ext cx="1559245" cy="935547"/>
      </dsp:txXfrm>
    </dsp:sp>
    <dsp:sp modelId="{0D6BB841-E438-429E-A74F-23A42F87AED3}">
      <dsp:nvSpPr>
        <dsp:cNvPr id="0" name=""/>
        <dsp:cNvSpPr/>
      </dsp:nvSpPr>
      <dsp:spPr>
        <a:xfrm>
          <a:off x="3507168" y="1717342"/>
          <a:ext cx="328026" cy="91440"/>
        </a:xfrm>
        <a:custGeom>
          <a:avLst/>
          <a:gdLst/>
          <a:ahLst/>
          <a:cxnLst/>
          <a:rect l="0" t="0" r="0" b="0"/>
          <a:pathLst>
            <a:path>
              <a:moveTo>
                <a:pt x="0" y="45720"/>
              </a:moveTo>
              <a:lnTo>
                <a:pt x="328026"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62215" y="1761269"/>
        <a:ext cx="17931" cy="3586"/>
      </dsp:txXfrm>
    </dsp:sp>
    <dsp:sp modelId="{84124981-2BE5-4605-AE69-088C43B8A03E}">
      <dsp:nvSpPr>
        <dsp:cNvPr id="0" name=""/>
        <dsp:cNvSpPr/>
      </dsp:nvSpPr>
      <dsp:spPr>
        <a:xfrm>
          <a:off x="1949722" y="1295289"/>
          <a:ext cx="1559245" cy="93554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a:t>preprocessing</a:t>
          </a:r>
          <a:endParaRPr lang="en-US" sz="1800" kern="1200"/>
        </a:p>
      </dsp:txBody>
      <dsp:txXfrm>
        <a:off x="1949722" y="1295289"/>
        <a:ext cx="1559245" cy="935547"/>
      </dsp:txXfrm>
    </dsp:sp>
    <dsp:sp modelId="{DD5AA57A-2925-48EF-BFF4-C3ED8977E3F8}">
      <dsp:nvSpPr>
        <dsp:cNvPr id="0" name=""/>
        <dsp:cNvSpPr/>
      </dsp:nvSpPr>
      <dsp:spPr>
        <a:xfrm>
          <a:off x="811473" y="2229036"/>
          <a:ext cx="3835743" cy="328026"/>
        </a:xfrm>
        <a:custGeom>
          <a:avLst/>
          <a:gdLst/>
          <a:ahLst/>
          <a:cxnLst/>
          <a:rect l="0" t="0" r="0" b="0"/>
          <a:pathLst>
            <a:path>
              <a:moveTo>
                <a:pt x="3835743" y="0"/>
              </a:moveTo>
              <a:lnTo>
                <a:pt x="3835743" y="181113"/>
              </a:lnTo>
              <a:lnTo>
                <a:pt x="0" y="181113"/>
              </a:lnTo>
              <a:lnTo>
                <a:pt x="0" y="328026"/>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3033" y="2391256"/>
        <a:ext cx="192623" cy="3586"/>
      </dsp:txXfrm>
    </dsp:sp>
    <dsp:sp modelId="{98701F23-72BD-45EC-89A4-CB264889CADD}">
      <dsp:nvSpPr>
        <dsp:cNvPr id="0" name=""/>
        <dsp:cNvSpPr/>
      </dsp:nvSpPr>
      <dsp:spPr>
        <a:xfrm>
          <a:off x="3867594" y="1295289"/>
          <a:ext cx="1559245" cy="9355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a:t>Decision tree</a:t>
          </a:r>
          <a:endParaRPr lang="en-US" sz="1800" kern="1200"/>
        </a:p>
      </dsp:txBody>
      <dsp:txXfrm>
        <a:off x="3867594" y="1295289"/>
        <a:ext cx="1559245" cy="935547"/>
      </dsp:txXfrm>
    </dsp:sp>
    <dsp:sp modelId="{8E652EDE-81F9-49BD-907B-9DF277B0CF33}">
      <dsp:nvSpPr>
        <dsp:cNvPr id="0" name=""/>
        <dsp:cNvSpPr/>
      </dsp:nvSpPr>
      <dsp:spPr>
        <a:xfrm>
          <a:off x="1589296" y="3011516"/>
          <a:ext cx="328026" cy="91440"/>
        </a:xfrm>
        <a:custGeom>
          <a:avLst/>
          <a:gdLst/>
          <a:ahLst/>
          <a:cxnLst/>
          <a:rect l="0" t="0" r="0" b="0"/>
          <a:pathLst>
            <a:path>
              <a:moveTo>
                <a:pt x="0" y="45720"/>
              </a:moveTo>
              <a:lnTo>
                <a:pt x="32802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44344" y="3055443"/>
        <a:ext cx="17931" cy="3586"/>
      </dsp:txXfrm>
    </dsp:sp>
    <dsp:sp modelId="{5836F944-E108-4215-8B52-F78A138B49B3}">
      <dsp:nvSpPr>
        <dsp:cNvPr id="0" name=""/>
        <dsp:cNvSpPr/>
      </dsp:nvSpPr>
      <dsp:spPr>
        <a:xfrm>
          <a:off x="31851" y="2589462"/>
          <a:ext cx="1559245" cy="93554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dirty="0"/>
            <a:t>Decision tree </a:t>
          </a:r>
          <a:r>
            <a:rPr lang="en-US" sz="1800" kern="1200" baseline="0" dirty="0"/>
            <a:t>(All)</a:t>
          </a:r>
          <a:endParaRPr lang="en-US" sz="1800" kern="1200" dirty="0"/>
        </a:p>
      </dsp:txBody>
      <dsp:txXfrm>
        <a:off x="31851" y="2589462"/>
        <a:ext cx="1559245" cy="935547"/>
      </dsp:txXfrm>
    </dsp:sp>
    <dsp:sp modelId="{477C6DFF-0E58-440C-9BA0-854BEABAB537}">
      <dsp:nvSpPr>
        <dsp:cNvPr id="0" name=""/>
        <dsp:cNvSpPr/>
      </dsp:nvSpPr>
      <dsp:spPr>
        <a:xfrm>
          <a:off x="3507168" y="3011516"/>
          <a:ext cx="328026" cy="91440"/>
        </a:xfrm>
        <a:custGeom>
          <a:avLst/>
          <a:gdLst/>
          <a:ahLst/>
          <a:cxnLst/>
          <a:rect l="0" t="0" r="0" b="0"/>
          <a:pathLst>
            <a:path>
              <a:moveTo>
                <a:pt x="0" y="45720"/>
              </a:moveTo>
              <a:lnTo>
                <a:pt x="328026"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62215" y="3055443"/>
        <a:ext cx="17931" cy="3586"/>
      </dsp:txXfrm>
    </dsp:sp>
    <dsp:sp modelId="{5C4EEDB3-4A6D-4E10-A83F-B96BB730AAC1}">
      <dsp:nvSpPr>
        <dsp:cNvPr id="0" name=""/>
        <dsp:cNvSpPr/>
      </dsp:nvSpPr>
      <dsp:spPr>
        <a:xfrm>
          <a:off x="1949722" y="2589462"/>
          <a:ext cx="1559245" cy="93554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a:t>Choosing key features </a:t>
          </a:r>
          <a:endParaRPr lang="en-US" sz="1800" kern="1200"/>
        </a:p>
      </dsp:txBody>
      <dsp:txXfrm>
        <a:off x="1949722" y="2589462"/>
        <a:ext cx="1559245" cy="935547"/>
      </dsp:txXfrm>
    </dsp:sp>
    <dsp:sp modelId="{674D2D35-796B-4585-BA2A-EF0D2448378C}">
      <dsp:nvSpPr>
        <dsp:cNvPr id="0" name=""/>
        <dsp:cNvSpPr/>
      </dsp:nvSpPr>
      <dsp:spPr>
        <a:xfrm>
          <a:off x="811473" y="3523210"/>
          <a:ext cx="3835743" cy="328026"/>
        </a:xfrm>
        <a:custGeom>
          <a:avLst/>
          <a:gdLst/>
          <a:ahLst/>
          <a:cxnLst/>
          <a:rect l="0" t="0" r="0" b="0"/>
          <a:pathLst>
            <a:path>
              <a:moveTo>
                <a:pt x="3835743" y="0"/>
              </a:moveTo>
              <a:lnTo>
                <a:pt x="3835743" y="181113"/>
              </a:lnTo>
              <a:lnTo>
                <a:pt x="0" y="181113"/>
              </a:lnTo>
              <a:lnTo>
                <a:pt x="0" y="328026"/>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3033" y="3685430"/>
        <a:ext cx="192623" cy="3586"/>
      </dsp:txXfrm>
    </dsp:sp>
    <dsp:sp modelId="{BF0A9667-24BF-47FF-8F89-D78A084147FA}">
      <dsp:nvSpPr>
        <dsp:cNvPr id="0" name=""/>
        <dsp:cNvSpPr/>
      </dsp:nvSpPr>
      <dsp:spPr>
        <a:xfrm>
          <a:off x="3867594" y="2589462"/>
          <a:ext cx="1559245" cy="9355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Decision tree </a:t>
          </a:r>
          <a:r>
            <a:rPr lang="en-US" sz="1800" kern="1200" dirty="0"/>
            <a:t>Decision tree </a:t>
          </a:r>
          <a:r>
            <a:rPr lang="en-US" sz="1800" kern="1200" baseline="0" dirty="0"/>
            <a:t>(key)</a:t>
          </a:r>
          <a:endParaRPr lang="en-US" sz="1800" kern="1200" dirty="0"/>
        </a:p>
      </dsp:txBody>
      <dsp:txXfrm>
        <a:off x="3867594" y="2589462"/>
        <a:ext cx="1559245" cy="935547"/>
      </dsp:txXfrm>
    </dsp:sp>
    <dsp:sp modelId="{7C040E16-BECF-49EC-A6FF-46834CD37F94}">
      <dsp:nvSpPr>
        <dsp:cNvPr id="0" name=""/>
        <dsp:cNvSpPr/>
      </dsp:nvSpPr>
      <dsp:spPr>
        <a:xfrm>
          <a:off x="1589296" y="4305690"/>
          <a:ext cx="328026" cy="91440"/>
        </a:xfrm>
        <a:custGeom>
          <a:avLst/>
          <a:gdLst/>
          <a:ahLst/>
          <a:cxnLst/>
          <a:rect l="0" t="0" r="0" b="0"/>
          <a:pathLst>
            <a:path>
              <a:moveTo>
                <a:pt x="0" y="45720"/>
              </a:moveTo>
              <a:lnTo>
                <a:pt x="328026"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44344" y="4349616"/>
        <a:ext cx="17931" cy="3586"/>
      </dsp:txXfrm>
    </dsp:sp>
    <dsp:sp modelId="{9A3CE538-2D96-4032-8399-5ADB03C1D38C}">
      <dsp:nvSpPr>
        <dsp:cNvPr id="0" name=""/>
        <dsp:cNvSpPr/>
      </dsp:nvSpPr>
      <dsp:spPr>
        <a:xfrm>
          <a:off x="31851" y="3883636"/>
          <a:ext cx="1559245" cy="93554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a:t>Overfitting repair</a:t>
          </a:r>
          <a:endParaRPr lang="en-US" sz="1800" kern="1200"/>
        </a:p>
      </dsp:txBody>
      <dsp:txXfrm>
        <a:off x="31851" y="3883636"/>
        <a:ext cx="1559245" cy="935547"/>
      </dsp:txXfrm>
    </dsp:sp>
    <dsp:sp modelId="{67DDFA60-00BF-4388-841F-21050713DC0E}">
      <dsp:nvSpPr>
        <dsp:cNvPr id="0" name=""/>
        <dsp:cNvSpPr/>
      </dsp:nvSpPr>
      <dsp:spPr>
        <a:xfrm>
          <a:off x="3507168" y="4305690"/>
          <a:ext cx="328026" cy="91440"/>
        </a:xfrm>
        <a:custGeom>
          <a:avLst/>
          <a:gdLst/>
          <a:ahLst/>
          <a:cxnLst/>
          <a:rect l="0" t="0" r="0" b="0"/>
          <a:pathLst>
            <a:path>
              <a:moveTo>
                <a:pt x="0" y="45720"/>
              </a:moveTo>
              <a:lnTo>
                <a:pt x="32802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62215" y="4349616"/>
        <a:ext cx="17931" cy="3586"/>
      </dsp:txXfrm>
    </dsp:sp>
    <dsp:sp modelId="{17966F40-11B1-438B-87C8-33D41B32B10F}">
      <dsp:nvSpPr>
        <dsp:cNvPr id="0" name=""/>
        <dsp:cNvSpPr/>
      </dsp:nvSpPr>
      <dsp:spPr>
        <a:xfrm>
          <a:off x="1949722" y="3883636"/>
          <a:ext cx="1559245" cy="9355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a:t>Actual decision tree</a:t>
          </a:r>
          <a:endParaRPr lang="en-US" sz="1800" kern="1200"/>
        </a:p>
      </dsp:txBody>
      <dsp:txXfrm>
        <a:off x="1949722" y="3883636"/>
        <a:ext cx="1559245" cy="935547"/>
      </dsp:txXfrm>
    </dsp:sp>
    <dsp:sp modelId="{EB3F1DB2-BF3C-459E-B47F-B35A8057BAA2}">
      <dsp:nvSpPr>
        <dsp:cNvPr id="0" name=""/>
        <dsp:cNvSpPr/>
      </dsp:nvSpPr>
      <dsp:spPr>
        <a:xfrm>
          <a:off x="811473" y="4817383"/>
          <a:ext cx="3835743" cy="328026"/>
        </a:xfrm>
        <a:custGeom>
          <a:avLst/>
          <a:gdLst/>
          <a:ahLst/>
          <a:cxnLst/>
          <a:rect l="0" t="0" r="0" b="0"/>
          <a:pathLst>
            <a:path>
              <a:moveTo>
                <a:pt x="3835743" y="0"/>
              </a:moveTo>
              <a:lnTo>
                <a:pt x="3835743" y="181113"/>
              </a:lnTo>
              <a:lnTo>
                <a:pt x="0" y="181113"/>
              </a:lnTo>
              <a:lnTo>
                <a:pt x="0" y="32802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3033" y="4979603"/>
        <a:ext cx="192623" cy="3586"/>
      </dsp:txXfrm>
    </dsp:sp>
    <dsp:sp modelId="{4CB92589-7AAD-4A80-BD4D-BF68071ABB5E}">
      <dsp:nvSpPr>
        <dsp:cNvPr id="0" name=""/>
        <dsp:cNvSpPr/>
      </dsp:nvSpPr>
      <dsp:spPr>
        <a:xfrm>
          <a:off x="3867594" y="3883636"/>
          <a:ext cx="1559245" cy="93554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a:t>Logistic regression </a:t>
          </a:r>
          <a:endParaRPr lang="en-US" sz="1800" kern="1200"/>
        </a:p>
      </dsp:txBody>
      <dsp:txXfrm>
        <a:off x="3867594" y="3883636"/>
        <a:ext cx="1559245" cy="935547"/>
      </dsp:txXfrm>
    </dsp:sp>
    <dsp:sp modelId="{09FCF8B6-D711-46DB-9C90-C08E5DAA2FCF}">
      <dsp:nvSpPr>
        <dsp:cNvPr id="0" name=""/>
        <dsp:cNvSpPr/>
      </dsp:nvSpPr>
      <dsp:spPr>
        <a:xfrm>
          <a:off x="31851" y="5177810"/>
          <a:ext cx="1559245" cy="93554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4" tIns="80200" rIns="76404" bIns="80200" numCol="1" spcCol="1270" anchor="ctr" anchorCtr="0">
          <a:noAutofit/>
        </a:bodyPr>
        <a:lstStyle/>
        <a:p>
          <a:pPr marL="0" lvl="0" indent="0" algn="ctr" defTabSz="800100">
            <a:lnSpc>
              <a:spcPct val="90000"/>
            </a:lnSpc>
            <a:spcBef>
              <a:spcPct val="0"/>
            </a:spcBef>
            <a:spcAft>
              <a:spcPct val="35000"/>
            </a:spcAft>
            <a:buNone/>
          </a:pPr>
          <a:r>
            <a:rPr lang="en-US" sz="1800" kern="1200" baseline="0"/>
            <a:t>Comparison </a:t>
          </a:r>
          <a:endParaRPr lang="en-US" sz="1800" kern="1200"/>
        </a:p>
      </dsp:txBody>
      <dsp:txXfrm>
        <a:off x="31851" y="5177810"/>
        <a:ext cx="1559245" cy="93554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5/30/2023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19076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5/30/2023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97916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5/30/2023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68168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5/30/2023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63304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5/30/2023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15805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5/30/2023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92926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5/30/2023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2545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5/30/2023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597339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5/30/2023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81190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5/30/2023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2423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5/30/2023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1151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5/30/2023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3237141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hyperlink" Target="http://shadetreetechnology.com/V4/validation/a111aedc8ae390eabcfa130e041a10a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2"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CFF16-828C-84EA-6F9C-67A5A06C2EB1}"/>
              </a:ext>
            </a:extLst>
          </p:cNvPr>
          <p:cNvSpPr>
            <a:spLocks noGrp="1"/>
          </p:cNvSpPr>
          <p:nvPr>
            <p:ph type="ctrTitle"/>
          </p:nvPr>
        </p:nvSpPr>
        <p:spPr>
          <a:xfrm>
            <a:off x="5315736" y="640081"/>
            <a:ext cx="5916145" cy="3812102"/>
          </a:xfrm>
        </p:spPr>
        <p:txBody>
          <a:bodyPr anchor="b">
            <a:normAutofit/>
          </a:bodyPr>
          <a:lstStyle/>
          <a:p>
            <a:pPr algn="l"/>
            <a:r>
              <a:rPr lang="en-US" dirty="0">
                <a:solidFill>
                  <a:schemeClr val="bg1"/>
                </a:solidFill>
              </a:rPr>
              <a:t>Phishing website detection  </a:t>
            </a:r>
          </a:p>
        </p:txBody>
      </p:sp>
      <p:sp>
        <p:nvSpPr>
          <p:cNvPr id="3" name="Subtitle 2">
            <a:extLst>
              <a:ext uri="{FF2B5EF4-FFF2-40B4-BE49-F238E27FC236}">
                <a16:creationId xmlns:a16="http://schemas.microsoft.com/office/drawing/2014/main" id="{4FDC12BF-76BD-142B-A6BA-970AD6C5F976}"/>
              </a:ext>
            </a:extLst>
          </p:cNvPr>
          <p:cNvSpPr>
            <a:spLocks noGrp="1"/>
          </p:cNvSpPr>
          <p:nvPr>
            <p:ph type="subTitle" idx="1"/>
          </p:nvPr>
        </p:nvSpPr>
        <p:spPr>
          <a:xfrm>
            <a:off x="5315735" y="4646030"/>
            <a:ext cx="5916145" cy="1344868"/>
          </a:xfrm>
        </p:spPr>
        <p:txBody>
          <a:bodyPr anchor="t">
            <a:normAutofit/>
          </a:bodyPr>
          <a:lstStyle/>
          <a:p>
            <a:pPr algn="l"/>
            <a:r>
              <a:rPr lang="en-US" sz="2800" dirty="0"/>
              <a:t>Dr/ Mohamed Abo </a:t>
            </a:r>
            <a:r>
              <a:rPr lang="en-US" sz="2800" dirty="0" err="1"/>
              <a:t>Rizka</a:t>
            </a:r>
            <a:r>
              <a:rPr lang="en-US" sz="2800" dirty="0"/>
              <a:t> </a:t>
            </a:r>
          </a:p>
          <a:p>
            <a:pPr algn="l"/>
            <a:r>
              <a:rPr lang="en-US" sz="2800" dirty="0"/>
              <a:t>Eng. Mohamed </a:t>
            </a:r>
            <a:r>
              <a:rPr lang="en-US" sz="2800" dirty="0" err="1"/>
              <a:t>Moheeb</a:t>
            </a:r>
            <a:r>
              <a:rPr lang="en-US" sz="2800" dirty="0"/>
              <a:t> </a:t>
            </a:r>
          </a:p>
        </p:txBody>
      </p:sp>
      <p:pic>
        <p:nvPicPr>
          <p:cNvPr id="4" name="Picture Placeholder 20" descr="A picture containing computer, computer, glasses, cartoon&#10;&#10;Description automatically generated">
            <a:extLst>
              <a:ext uri="{FF2B5EF4-FFF2-40B4-BE49-F238E27FC236}">
                <a16:creationId xmlns:a16="http://schemas.microsoft.com/office/drawing/2014/main" id="{8570FF27-3524-D531-4FEC-EE80908CBB33}"/>
              </a:ext>
            </a:extLst>
          </p:cNvPr>
          <p:cNvPicPr>
            <a:picLocks noChangeAspect="1"/>
          </p:cNvPicPr>
          <p:nvPr/>
        </p:nvPicPr>
        <p:blipFill rotWithShape="1">
          <a:blip r:embed="rId2"/>
          <a:srcRect l="19408" r="29659"/>
          <a:stretch/>
        </p:blipFill>
        <p:spPr>
          <a:xfrm>
            <a:off x="-17972" y="-106194"/>
            <a:ext cx="4805749" cy="7147074"/>
          </a:xfrm>
          <a:prstGeom prst="rect">
            <a:avLst/>
          </a:prstGeom>
        </p:spPr>
      </p:pic>
    </p:spTree>
    <p:extLst>
      <p:ext uri="{BB962C8B-B14F-4D97-AF65-F5344CB8AC3E}">
        <p14:creationId xmlns:p14="http://schemas.microsoft.com/office/powerpoint/2010/main" val="1913673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
            <a:extLst>
              <a:ext uri="{FF2B5EF4-FFF2-40B4-BE49-F238E27FC236}">
                <a16:creationId xmlns:a16="http://schemas.microsoft.com/office/drawing/2014/main" id="{1136A652-00F4-940C-B21B-F02FAE95D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1" y="-68580"/>
            <a:ext cx="12584853" cy="7078980"/>
          </a:xfrm>
          <a:prstGeom prst="rect">
            <a:avLst/>
          </a:prstGeom>
        </p:spPr>
      </p:pic>
      <p:sp>
        <p:nvSpPr>
          <p:cNvPr id="2" name="Title 1">
            <a:extLst>
              <a:ext uri="{FF2B5EF4-FFF2-40B4-BE49-F238E27FC236}">
                <a16:creationId xmlns:a16="http://schemas.microsoft.com/office/drawing/2014/main" id="{CA3F55A7-EBCC-9CC1-205A-28CF2C7C5A57}"/>
              </a:ext>
            </a:extLst>
          </p:cNvPr>
          <p:cNvSpPr>
            <a:spLocks noGrp="1"/>
          </p:cNvSpPr>
          <p:nvPr>
            <p:ph type="title"/>
          </p:nvPr>
        </p:nvSpPr>
        <p:spPr/>
        <p:txBody>
          <a:bodyPr>
            <a:noAutofit/>
          </a:bodyPr>
          <a:lstStyle/>
          <a:p>
            <a:r>
              <a:rPr lang="en-US" sz="3600" dirty="0"/>
              <a:t>Decision tree Train and Test accuracy before choosing key (All) features and their accuracy. </a:t>
            </a:r>
          </a:p>
        </p:txBody>
      </p:sp>
      <p:pic>
        <p:nvPicPr>
          <p:cNvPr id="7" name="Content Placeholder 6" descr="A picture containing text, screenshot, rectangle, plot&#10;&#10;Description automatically generated">
            <a:extLst>
              <a:ext uri="{FF2B5EF4-FFF2-40B4-BE49-F238E27FC236}">
                <a16:creationId xmlns:a16="http://schemas.microsoft.com/office/drawing/2014/main" id="{256480A9-C1B8-4A5B-B900-02A33C0A40A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960119" y="2690251"/>
            <a:ext cx="4190225" cy="2971639"/>
          </a:xfrm>
          <a:prstGeom prst="rect">
            <a:avLst/>
          </a:prstGeom>
          <a:ln w="88900" cap="sq" cmpd="thickThin">
            <a:solidFill>
              <a:srgbClr val="000000"/>
            </a:solidFill>
            <a:prstDash val="solid"/>
            <a:miter lim="800000"/>
          </a:ln>
          <a:effectLst>
            <a:innerShdw blurRad="76200">
              <a:srgbClr val="000000"/>
            </a:innerShdw>
          </a:effectLst>
        </p:spPr>
      </p:pic>
      <p:pic>
        <p:nvPicPr>
          <p:cNvPr id="8" name="Content Placeholder 7" descr="A picture containing text, font, screenshot&#10;&#10;Description automatically generated">
            <a:extLst>
              <a:ext uri="{FF2B5EF4-FFF2-40B4-BE49-F238E27FC236}">
                <a16:creationId xmlns:a16="http://schemas.microsoft.com/office/drawing/2014/main" id="{5DB0CE67-B626-AD37-65F8-7538AA39D63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391314" y="3775831"/>
            <a:ext cx="6371002" cy="1562371"/>
          </a:xfrm>
          <a:prstGeom prst="rect">
            <a:avLst/>
          </a:prstGeom>
          <a:ln w="88900" cap="sq" cmpd="thickThin">
            <a:solidFill>
              <a:srgbClr val="000000"/>
            </a:solidFill>
            <a:prstDash val="solid"/>
            <a:miter lim="800000"/>
          </a:ln>
          <a:effectLst>
            <a:innerShdw blurRad="76200">
              <a:srgbClr val="000000"/>
            </a:innerShdw>
          </a:effectLst>
        </p:spPr>
      </p:pic>
      <p:sp>
        <p:nvSpPr>
          <p:cNvPr id="9" name="TextBox 8">
            <a:extLst>
              <a:ext uri="{FF2B5EF4-FFF2-40B4-BE49-F238E27FC236}">
                <a16:creationId xmlns:a16="http://schemas.microsoft.com/office/drawing/2014/main" id="{3659FF70-CCAA-3B26-3441-60D9DEAB6918}"/>
              </a:ext>
            </a:extLst>
          </p:cNvPr>
          <p:cNvSpPr txBox="1"/>
          <p:nvPr/>
        </p:nvSpPr>
        <p:spPr>
          <a:xfrm>
            <a:off x="9104092" y="5015036"/>
            <a:ext cx="2658223" cy="369332"/>
          </a:xfrm>
          <a:prstGeom prst="rect">
            <a:avLst/>
          </a:prstGeom>
          <a:noFill/>
        </p:spPr>
        <p:txBody>
          <a:bodyPr wrap="square" rtlCol="0">
            <a:spAutoFit/>
          </a:bodyPr>
          <a:lstStyle/>
          <a:p>
            <a:r>
              <a:rPr lang="en-US" b="1" u="sng" dirty="0">
                <a:solidFill>
                  <a:schemeClr val="bg1"/>
                </a:solidFill>
              </a:rPr>
              <a:t>Observed the overfitting </a:t>
            </a:r>
          </a:p>
        </p:txBody>
      </p:sp>
    </p:spTree>
    <p:extLst>
      <p:ext uri="{BB962C8B-B14F-4D97-AF65-F5344CB8AC3E}">
        <p14:creationId xmlns:p14="http://schemas.microsoft.com/office/powerpoint/2010/main" val="32451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80">
                                          <p:stCondLst>
                                            <p:cond delay="0"/>
                                          </p:stCondLst>
                                        </p:cTn>
                                        <p:tgtEl>
                                          <p:spTgt spid="9"/>
                                        </p:tgtEl>
                                      </p:cBhvr>
                                    </p:animEffect>
                                    <p:anim calcmode="lin" valueType="num">
                                      <p:cBhvr>
                                        <p:cTn id="3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7" dur="26">
                                          <p:stCondLst>
                                            <p:cond delay="650"/>
                                          </p:stCondLst>
                                        </p:cTn>
                                        <p:tgtEl>
                                          <p:spTgt spid="9"/>
                                        </p:tgtEl>
                                      </p:cBhvr>
                                      <p:to x="100000" y="60000"/>
                                    </p:animScale>
                                    <p:animScale>
                                      <p:cBhvr>
                                        <p:cTn id="38" dur="166" decel="50000">
                                          <p:stCondLst>
                                            <p:cond delay="676"/>
                                          </p:stCondLst>
                                        </p:cTn>
                                        <p:tgtEl>
                                          <p:spTgt spid="9"/>
                                        </p:tgtEl>
                                      </p:cBhvr>
                                      <p:to x="100000" y="100000"/>
                                    </p:animScale>
                                    <p:animScale>
                                      <p:cBhvr>
                                        <p:cTn id="39" dur="26">
                                          <p:stCondLst>
                                            <p:cond delay="1312"/>
                                          </p:stCondLst>
                                        </p:cTn>
                                        <p:tgtEl>
                                          <p:spTgt spid="9"/>
                                        </p:tgtEl>
                                      </p:cBhvr>
                                      <p:to x="100000" y="80000"/>
                                    </p:animScale>
                                    <p:animScale>
                                      <p:cBhvr>
                                        <p:cTn id="40" dur="166" decel="50000">
                                          <p:stCondLst>
                                            <p:cond delay="1338"/>
                                          </p:stCondLst>
                                        </p:cTn>
                                        <p:tgtEl>
                                          <p:spTgt spid="9"/>
                                        </p:tgtEl>
                                      </p:cBhvr>
                                      <p:to x="100000" y="100000"/>
                                    </p:animScale>
                                    <p:animScale>
                                      <p:cBhvr>
                                        <p:cTn id="41" dur="26">
                                          <p:stCondLst>
                                            <p:cond delay="1642"/>
                                          </p:stCondLst>
                                        </p:cTn>
                                        <p:tgtEl>
                                          <p:spTgt spid="9"/>
                                        </p:tgtEl>
                                      </p:cBhvr>
                                      <p:to x="100000" y="90000"/>
                                    </p:animScale>
                                    <p:animScale>
                                      <p:cBhvr>
                                        <p:cTn id="42" dur="166" decel="50000">
                                          <p:stCondLst>
                                            <p:cond delay="1668"/>
                                          </p:stCondLst>
                                        </p:cTn>
                                        <p:tgtEl>
                                          <p:spTgt spid="9"/>
                                        </p:tgtEl>
                                      </p:cBhvr>
                                      <p:to x="100000" y="100000"/>
                                    </p:animScale>
                                    <p:animScale>
                                      <p:cBhvr>
                                        <p:cTn id="43" dur="26">
                                          <p:stCondLst>
                                            <p:cond delay="1808"/>
                                          </p:stCondLst>
                                        </p:cTn>
                                        <p:tgtEl>
                                          <p:spTgt spid="9"/>
                                        </p:tgtEl>
                                      </p:cBhvr>
                                      <p:to x="100000" y="95000"/>
                                    </p:animScale>
                                    <p:animScale>
                                      <p:cBhvr>
                                        <p:cTn id="44"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ess pieces">
            <a:extLst>
              <a:ext uri="{FF2B5EF4-FFF2-40B4-BE49-F238E27FC236}">
                <a16:creationId xmlns:a16="http://schemas.microsoft.com/office/drawing/2014/main" id="{E6B3BFAC-515B-612F-116E-446F1159D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6ACBDE-13DB-B6D0-4070-62CD6C315684}"/>
              </a:ext>
            </a:extLst>
          </p:cNvPr>
          <p:cNvSpPr>
            <a:spLocks noGrp="1"/>
          </p:cNvSpPr>
          <p:nvPr>
            <p:ph type="title"/>
          </p:nvPr>
        </p:nvSpPr>
        <p:spPr>
          <a:xfrm>
            <a:off x="552389" y="420216"/>
            <a:ext cx="10268712" cy="170078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r>
              <a:rPr lang="en-US" sz="3600" dirty="0"/>
              <a:t>choose features that have huge effect on detecting phishing websites using correlation.</a:t>
            </a:r>
          </a:p>
        </p:txBody>
      </p:sp>
      <p:graphicFrame>
        <p:nvGraphicFramePr>
          <p:cNvPr id="10" name="Table 9">
            <a:extLst>
              <a:ext uri="{FF2B5EF4-FFF2-40B4-BE49-F238E27FC236}">
                <a16:creationId xmlns:a16="http://schemas.microsoft.com/office/drawing/2014/main" id="{FDDF2A7A-332D-64DC-8A66-AA72E6F7AF53}"/>
              </a:ext>
            </a:extLst>
          </p:cNvPr>
          <p:cNvGraphicFramePr>
            <a:graphicFrameLocks noGrp="1"/>
          </p:cNvGraphicFramePr>
          <p:nvPr>
            <p:extLst>
              <p:ext uri="{D42A27DB-BD31-4B8C-83A1-F6EECF244321}">
                <p14:modId xmlns:p14="http://schemas.microsoft.com/office/powerpoint/2010/main" val="1483002877"/>
              </p:ext>
            </p:extLst>
          </p:nvPr>
        </p:nvGraphicFramePr>
        <p:xfrm>
          <a:off x="552389" y="2494047"/>
          <a:ext cx="9245600" cy="3888504"/>
        </p:xfrm>
        <a:graphic>
          <a:graphicData uri="http://schemas.openxmlformats.org/drawingml/2006/table">
            <a:tbl>
              <a:tblPr firstRow="1" bandRow="1">
                <a:tableStyleId>{073A0DAA-6AF3-43AB-8588-CEC1D06C72B9}</a:tableStyleId>
              </a:tblPr>
              <a:tblGrid>
                <a:gridCol w="4622800">
                  <a:extLst>
                    <a:ext uri="{9D8B030D-6E8A-4147-A177-3AD203B41FA5}">
                      <a16:colId xmlns:a16="http://schemas.microsoft.com/office/drawing/2014/main" val="656636063"/>
                    </a:ext>
                  </a:extLst>
                </a:gridCol>
                <a:gridCol w="4622800">
                  <a:extLst>
                    <a:ext uri="{9D8B030D-6E8A-4147-A177-3AD203B41FA5}">
                      <a16:colId xmlns:a16="http://schemas.microsoft.com/office/drawing/2014/main" val="227412159"/>
                    </a:ext>
                  </a:extLst>
                </a:gridCol>
              </a:tblGrid>
              <a:tr h="296416">
                <a:tc>
                  <a:txBody>
                    <a:bodyPr/>
                    <a:lstStyle/>
                    <a:p>
                      <a:pPr marL="0" marR="0" algn="ctr">
                        <a:lnSpc>
                          <a:spcPct val="115000"/>
                        </a:lnSpc>
                        <a:spcBef>
                          <a:spcPts val="0"/>
                        </a:spcBef>
                        <a:spcAft>
                          <a:spcPts val="0"/>
                        </a:spcAft>
                      </a:pPr>
                      <a:r>
                        <a:rPr lang="en-US" sz="1100" dirty="0">
                          <a:solidFill>
                            <a:schemeClr val="bg1"/>
                          </a:solidFill>
                          <a:effectLst/>
                        </a:rPr>
                        <a:t>Features</a:t>
                      </a:r>
                      <a:endParaRPr lang="en-US" sz="1200" dirty="0">
                        <a:solidFill>
                          <a:schemeClr val="bg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dirty="0">
                          <a:solidFill>
                            <a:schemeClr val="bg1"/>
                          </a:solidFill>
                          <a:effectLst/>
                        </a:rPr>
                        <a:t>class</a:t>
                      </a:r>
                      <a:endParaRPr lang="en-US" sz="1200" dirty="0">
                        <a:solidFill>
                          <a:schemeClr val="bg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3591800418"/>
                  </a:ext>
                </a:extLst>
              </a:tr>
              <a:tr h="296416">
                <a:tc>
                  <a:txBody>
                    <a:bodyPr/>
                    <a:lstStyle/>
                    <a:p>
                      <a:pPr marL="0" marR="0" algn="ctr">
                        <a:lnSpc>
                          <a:spcPct val="115000"/>
                        </a:lnSpc>
                        <a:spcBef>
                          <a:spcPts val="0"/>
                        </a:spcBef>
                        <a:spcAft>
                          <a:spcPts val="0"/>
                        </a:spcAft>
                      </a:pPr>
                      <a:r>
                        <a:rPr lang="en-US" sz="1100" dirty="0">
                          <a:solidFill>
                            <a:schemeClr val="tx1"/>
                          </a:solidFill>
                          <a:effectLst/>
                        </a:rPr>
                        <a:t>HTTPS</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dirty="0">
                          <a:solidFill>
                            <a:schemeClr val="tx1"/>
                          </a:solidFill>
                          <a:effectLst/>
                        </a:rPr>
                        <a:t>0.714704</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4292002356"/>
                  </a:ext>
                </a:extLst>
              </a:tr>
              <a:tr h="296416">
                <a:tc>
                  <a:txBody>
                    <a:bodyPr/>
                    <a:lstStyle/>
                    <a:p>
                      <a:pPr marL="0" marR="0" algn="ctr">
                        <a:lnSpc>
                          <a:spcPct val="115000"/>
                        </a:lnSpc>
                        <a:spcBef>
                          <a:spcPts val="0"/>
                        </a:spcBef>
                        <a:spcAft>
                          <a:spcPts val="0"/>
                        </a:spcAft>
                      </a:pPr>
                      <a:r>
                        <a:rPr lang="en-US" sz="1100" dirty="0">
                          <a:solidFill>
                            <a:schemeClr val="tx1"/>
                          </a:solidFill>
                          <a:effectLst/>
                        </a:rPr>
                        <a:t>Anchor URL</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dirty="0">
                          <a:solidFill>
                            <a:schemeClr val="tx1"/>
                          </a:solidFill>
                          <a:effectLst/>
                        </a:rPr>
                        <a:t>0.692895</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1851006560"/>
                  </a:ext>
                </a:extLst>
              </a:tr>
              <a:tr h="296416">
                <a:tc>
                  <a:txBody>
                    <a:bodyPr/>
                    <a:lstStyle/>
                    <a:p>
                      <a:pPr marL="0" marR="0" algn="ctr">
                        <a:lnSpc>
                          <a:spcPct val="115000"/>
                        </a:lnSpc>
                        <a:spcBef>
                          <a:spcPts val="0"/>
                        </a:spcBef>
                        <a:spcAft>
                          <a:spcPts val="0"/>
                        </a:spcAft>
                      </a:pPr>
                      <a:r>
                        <a:rPr lang="en-US" sz="1100" dirty="0">
                          <a:solidFill>
                            <a:schemeClr val="tx1"/>
                          </a:solidFill>
                          <a:effectLst/>
                        </a:rPr>
                        <a:t>Prefix Suffix</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dirty="0">
                          <a:solidFill>
                            <a:schemeClr val="tx1"/>
                          </a:solidFill>
                          <a:effectLst/>
                        </a:rPr>
                        <a:t>0.348588</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3019264495"/>
                  </a:ext>
                </a:extLst>
              </a:tr>
              <a:tr h="296416">
                <a:tc>
                  <a:txBody>
                    <a:bodyPr/>
                    <a:lstStyle/>
                    <a:p>
                      <a:pPr marL="0" marR="0" algn="ctr">
                        <a:lnSpc>
                          <a:spcPct val="115000"/>
                        </a:lnSpc>
                        <a:spcBef>
                          <a:spcPts val="0"/>
                        </a:spcBef>
                        <a:spcAft>
                          <a:spcPts val="0"/>
                        </a:spcAft>
                      </a:pPr>
                      <a:r>
                        <a:rPr lang="en-US" sz="1100" dirty="0">
                          <a:solidFill>
                            <a:schemeClr val="tx1"/>
                          </a:solidFill>
                          <a:effectLst/>
                        </a:rPr>
                        <a:t>Website Traffic</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a:solidFill>
                            <a:schemeClr val="tx1"/>
                          </a:solidFill>
                          <a:effectLst/>
                        </a:rPr>
                        <a:t>0.346003</a:t>
                      </a:r>
                      <a:endParaRPr lang="en-US" sz="120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1167033073"/>
                  </a:ext>
                </a:extLst>
              </a:tr>
              <a:tr h="300803">
                <a:tc>
                  <a:txBody>
                    <a:bodyPr/>
                    <a:lstStyle/>
                    <a:p>
                      <a:pPr marL="0" marR="0" algn="ctr">
                        <a:lnSpc>
                          <a:spcPct val="115000"/>
                        </a:lnSpc>
                        <a:spcBef>
                          <a:spcPts val="0"/>
                        </a:spcBef>
                        <a:spcAft>
                          <a:spcPts val="0"/>
                        </a:spcAft>
                      </a:pPr>
                      <a:r>
                        <a:rPr lang="en-US" sz="1100" dirty="0">
                          <a:solidFill>
                            <a:schemeClr val="tx1"/>
                          </a:solidFill>
                          <a:effectLst/>
                        </a:rPr>
                        <a:t>Sub Domains</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a:solidFill>
                            <a:schemeClr val="tx1"/>
                          </a:solidFill>
                          <a:effectLst/>
                        </a:rPr>
                        <a:t>0.298231</a:t>
                      </a:r>
                      <a:endParaRPr lang="en-US" sz="120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2001946628"/>
                  </a:ext>
                </a:extLst>
              </a:tr>
              <a:tr h="300803">
                <a:tc>
                  <a:txBody>
                    <a:bodyPr/>
                    <a:lstStyle/>
                    <a:p>
                      <a:pPr marL="0" marR="0" algn="ctr">
                        <a:lnSpc>
                          <a:spcPct val="115000"/>
                        </a:lnSpc>
                        <a:spcBef>
                          <a:spcPts val="0"/>
                        </a:spcBef>
                        <a:spcAft>
                          <a:spcPts val="0"/>
                        </a:spcAft>
                      </a:pPr>
                      <a:r>
                        <a:rPr lang="en-US" sz="1100" dirty="0">
                          <a:solidFill>
                            <a:schemeClr val="tx1"/>
                          </a:solidFill>
                          <a:effectLst/>
                        </a:rPr>
                        <a:t>Request URL</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a:solidFill>
                            <a:schemeClr val="tx1"/>
                          </a:solidFill>
                          <a:effectLst/>
                        </a:rPr>
                        <a:t>0.253478</a:t>
                      </a:r>
                      <a:endParaRPr lang="en-US" sz="120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1877108373"/>
                  </a:ext>
                </a:extLst>
              </a:tr>
              <a:tr h="300803">
                <a:tc>
                  <a:txBody>
                    <a:bodyPr/>
                    <a:lstStyle/>
                    <a:p>
                      <a:pPr marL="0" marR="0" algn="ctr">
                        <a:lnSpc>
                          <a:spcPct val="115000"/>
                        </a:lnSpc>
                        <a:spcBef>
                          <a:spcPts val="0"/>
                        </a:spcBef>
                        <a:spcAft>
                          <a:spcPts val="0"/>
                        </a:spcAft>
                      </a:pPr>
                      <a:r>
                        <a:rPr lang="en-US" sz="1100" dirty="0">
                          <a:solidFill>
                            <a:schemeClr val="tx1"/>
                          </a:solidFill>
                          <a:effectLst/>
                        </a:rPr>
                        <a:t>Links in Script Tags</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dirty="0">
                          <a:solidFill>
                            <a:schemeClr val="tx1"/>
                          </a:solidFill>
                          <a:effectLst/>
                        </a:rPr>
                        <a:t>0.248415</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2727090847"/>
                  </a:ext>
                </a:extLst>
              </a:tr>
              <a:tr h="300803">
                <a:tc>
                  <a:txBody>
                    <a:bodyPr/>
                    <a:lstStyle/>
                    <a:p>
                      <a:pPr marL="0" marR="0" algn="ctr">
                        <a:lnSpc>
                          <a:spcPct val="115000"/>
                        </a:lnSpc>
                        <a:spcBef>
                          <a:spcPts val="0"/>
                        </a:spcBef>
                        <a:spcAft>
                          <a:spcPts val="0"/>
                        </a:spcAft>
                      </a:pPr>
                      <a:r>
                        <a:rPr lang="en-US" sz="1100">
                          <a:solidFill>
                            <a:schemeClr val="tx1"/>
                          </a:solidFill>
                          <a:effectLst/>
                        </a:rPr>
                        <a:t>Server Form Handler</a:t>
                      </a:r>
                      <a:endParaRPr lang="en-US" sz="120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dirty="0">
                          <a:solidFill>
                            <a:schemeClr val="tx1"/>
                          </a:solidFill>
                          <a:effectLst/>
                        </a:rPr>
                        <a:t>0.221380</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395339446"/>
                  </a:ext>
                </a:extLst>
              </a:tr>
              <a:tr h="300803">
                <a:tc>
                  <a:txBody>
                    <a:bodyPr/>
                    <a:lstStyle/>
                    <a:p>
                      <a:pPr marL="0" marR="0" algn="ctr">
                        <a:lnSpc>
                          <a:spcPct val="115000"/>
                        </a:lnSpc>
                        <a:spcBef>
                          <a:spcPts val="0"/>
                        </a:spcBef>
                        <a:spcAft>
                          <a:spcPts val="0"/>
                        </a:spcAft>
                      </a:pPr>
                      <a:r>
                        <a:rPr lang="en-US" sz="1100">
                          <a:solidFill>
                            <a:schemeClr val="tx1"/>
                          </a:solidFill>
                          <a:effectLst/>
                        </a:rPr>
                        <a:t>Google Index</a:t>
                      </a:r>
                      <a:endParaRPr lang="en-US" sz="120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dirty="0">
                          <a:solidFill>
                            <a:schemeClr val="tx1"/>
                          </a:solidFill>
                          <a:effectLst/>
                        </a:rPr>
                        <a:t>0.129000</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2264862804"/>
                  </a:ext>
                </a:extLst>
              </a:tr>
              <a:tr h="300803">
                <a:tc>
                  <a:txBody>
                    <a:bodyPr/>
                    <a:lstStyle/>
                    <a:p>
                      <a:pPr marL="0" marR="0" algn="ctr">
                        <a:lnSpc>
                          <a:spcPct val="115000"/>
                        </a:lnSpc>
                        <a:spcBef>
                          <a:spcPts val="0"/>
                        </a:spcBef>
                        <a:spcAft>
                          <a:spcPts val="0"/>
                        </a:spcAft>
                      </a:pPr>
                      <a:r>
                        <a:rPr lang="en-US" sz="1100">
                          <a:solidFill>
                            <a:schemeClr val="tx1"/>
                          </a:solidFill>
                          <a:effectLst/>
                        </a:rPr>
                        <a:t>Age of Domain</a:t>
                      </a:r>
                      <a:endParaRPr lang="en-US" sz="120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dirty="0">
                          <a:solidFill>
                            <a:schemeClr val="tx1"/>
                          </a:solidFill>
                          <a:effectLst/>
                        </a:rPr>
                        <a:t>0.121402</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4040528207"/>
                  </a:ext>
                </a:extLst>
              </a:tr>
              <a:tr h="300803">
                <a:tc>
                  <a:txBody>
                    <a:bodyPr/>
                    <a:lstStyle/>
                    <a:p>
                      <a:pPr marL="0" marR="0" algn="ctr">
                        <a:lnSpc>
                          <a:spcPct val="115000"/>
                        </a:lnSpc>
                        <a:spcBef>
                          <a:spcPts val="0"/>
                        </a:spcBef>
                        <a:spcAft>
                          <a:spcPts val="0"/>
                        </a:spcAft>
                      </a:pPr>
                      <a:r>
                        <a:rPr lang="en-US" sz="1100">
                          <a:solidFill>
                            <a:schemeClr val="tx1"/>
                          </a:solidFill>
                          <a:effectLst/>
                        </a:rPr>
                        <a:t>PageRank</a:t>
                      </a:r>
                      <a:endParaRPr lang="en-US" sz="120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dirty="0">
                          <a:solidFill>
                            <a:schemeClr val="tx1"/>
                          </a:solidFill>
                          <a:effectLst/>
                        </a:rPr>
                        <a:t>0.104593</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1351104017"/>
                  </a:ext>
                </a:extLst>
              </a:tr>
              <a:tr h="300803">
                <a:tc>
                  <a:txBody>
                    <a:bodyPr/>
                    <a:lstStyle/>
                    <a:p>
                      <a:pPr marL="0" marR="0" algn="ctr">
                        <a:lnSpc>
                          <a:spcPct val="115000"/>
                        </a:lnSpc>
                        <a:spcBef>
                          <a:spcPts val="0"/>
                        </a:spcBef>
                        <a:spcAft>
                          <a:spcPts val="0"/>
                        </a:spcAft>
                      </a:pPr>
                      <a:r>
                        <a:rPr lang="en-US" sz="1100">
                          <a:solidFill>
                            <a:schemeClr val="tx1"/>
                          </a:solidFill>
                          <a:effectLst/>
                        </a:rPr>
                        <a:t>Using IP</a:t>
                      </a:r>
                      <a:endParaRPr lang="en-US" sz="1200">
                        <a:solidFill>
                          <a:schemeClr val="tx1"/>
                        </a:solidFill>
                        <a:effectLst/>
                        <a:latin typeface="Times New Roman" panose="02020603050405020304" pitchFamily="18" charset="0"/>
                        <a:ea typeface="Batang" panose="02030600000101010101" pitchFamily="18" charset="-127"/>
                      </a:endParaRPr>
                    </a:p>
                  </a:txBody>
                  <a:tcPr marL="68580" marR="68580" marT="0" marB="0"/>
                </a:tc>
                <a:tc>
                  <a:txBody>
                    <a:bodyPr/>
                    <a:lstStyle/>
                    <a:p>
                      <a:pPr marL="0" marR="0" algn="ctr">
                        <a:lnSpc>
                          <a:spcPct val="115000"/>
                        </a:lnSpc>
                        <a:spcBef>
                          <a:spcPts val="0"/>
                        </a:spcBef>
                        <a:spcAft>
                          <a:spcPts val="0"/>
                        </a:spcAft>
                      </a:pPr>
                      <a:r>
                        <a:rPr lang="en-US" sz="1100" dirty="0">
                          <a:solidFill>
                            <a:schemeClr val="tx1"/>
                          </a:solidFill>
                          <a:effectLst/>
                        </a:rPr>
                        <a:t>0.094033</a:t>
                      </a:r>
                      <a:endParaRPr lang="en-US" sz="1200" dirty="0">
                        <a:solidFill>
                          <a:schemeClr val="tx1"/>
                        </a:solidFill>
                        <a:effectLst/>
                        <a:latin typeface="Times New Roman" panose="02020603050405020304" pitchFamily="18" charset="0"/>
                        <a:ea typeface="Batang" panose="02030600000101010101" pitchFamily="18" charset="-127"/>
                      </a:endParaRPr>
                    </a:p>
                  </a:txBody>
                  <a:tcPr marL="68580" marR="68580" marT="0" marB="0"/>
                </a:tc>
                <a:extLst>
                  <a:ext uri="{0D108BD9-81ED-4DB2-BD59-A6C34878D82A}">
                    <a16:rowId xmlns:a16="http://schemas.microsoft.com/office/drawing/2014/main" val="389717567"/>
                  </a:ext>
                </a:extLst>
              </a:tr>
            </a:tbl>
          </a:graphicData>
        </a:graphic>
      </p:graphicFrame>
    </p:spTree>
    <p:extLst>
      <p:ext uri="{BB962C8B-B14F-4D97-AF65-F5344CB8AC3E}">
        <p14:creationId xmlns:p14="http://schemas.microsoft.com/office/powerpoint/2010/main" val="38958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nnecting lines and dots">
            <a:extLst>
              <a:ext uri="{FF2B5EF4-FFF2-40B4-BE49-F238E27FC236}">
                <a16:creationId xmlns:a16="http://schemas.microsoft.com/office/drawing/2014/main" id="{620443C7-1505-C220-1401-72B5155AB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E2370CC1-2444-9E03-EC87-A1D2FD6B88D6}"/>
              </a:ext>
            </a:extLst>
          </p:cNvPr>
          <p:cNvSpPr>
            <a:spLocks noGrp="1"/>
          </p:cNvSpPr>
          <p:nvPr>
            <p:ph type="title"/>
          </p:nvPr>
        </p:nvSpPr>
        <p:spPr>
          <a:xfrm>
            <a:off x="314036" y="643467"/>
            <a:ext cx="4243953" cy="5571066"/>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p>
            <a:r>
              <a:rPr lang="en-US" sz="4600" kern="1200" cap="all" spc="120" baseline="0" dirty="0">
                <a:solidFill>
                  <a:schemeClr val="bg1"/>
                </a:solidFill>
                <a:latin typeface="+mj-lt"/>
                <a:ea typeface="+mj-ea"/>
                <a:cs typeface="+mj-cs"/>
              </a:rPr>
              <a:t>Plotting decision tree with chosen important features data</a:t>
            </a:r>
          </a:p>
        </p:txBody>
      </p:sp>
      <p:pic>
        <p:nvPicPr>
          <p:cNvPr id="6" name="Content Placeholder 5" descr="A picture containing text, screenshot, rectangle, plot&#10;&#10;Description automatically generated">
            <a:extLst>
              <a:ext uri="{FF2B5EF4-FFF2-40B4-BE49-F238E27FC236}">
                <a16:creationId xmlns:a16="http://schemas.microsoft.com/office/drawing/2014/main" id="{C5219353-FE3D-B5F7-F9C4-E0CABD479F3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320244" y="346965"/>
            <a:ext cx="5908143" cy="4189959"/>
          </a:xfrm>
          <a:prstGeom prst="rect">
            <a:avLst/>
          </a:prstGeom>
          <a:ln w="88900" cap="sq" cmpd="thickThin">
            <a:solidFill>
              <a:srgbClr val="000000"/>
            </a:solidFill>
            <a:prstDash val="solid"/>
            <a:miter lim="800000"/>
          </a:ln>
          <a:effectLst>
            <a:innerShdw blurRad="76200">
              <a:srgbClr val="000000"/>
            </a:innerShdw>
          </a:effectLst>
        </p:spPr>
      </p:pic>
      <p:pic>
        <p:nvPicPr>
          <p:cNvPr id="7" name="Content Placeholder 6">
            <a:extLst>
              <a:ext uri="{FF2B5EF4-FFF2-40B4-BE49-F238E27FC236}">
                <a16:creationId xmlns:a16="http://schemas.microsoft.com/office/drawing/2014/main" id="{E8948F76-854E-B48F-D6E5-D985D4AD3A0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320244" y="4883888"/>
            <a:ext cx="5978669" cy="95349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4001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plus(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plus(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12">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4">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9"/>
            <a:ext cx="12192000" cy="26452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rk tools on a red background">
            <a:extLst>
              <a:ext uri="{FF2B5EF4-FFF2-40B4-BE49-F238E27FC236}">
                <a16:creationId xmlns:a16="http://schemas.microsoft.com/office/drawing/2014/main" id="{80C74101-AFB0-24E4-F4A2-138A6C885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A03CF6-BF79-5F93-390F-653A83D03140}"/>
              </a:ext>
            </a:extLst>
          </p:cNvPr>
          <p:cNvSpPr>
            <a:spLocks noGrp="1"/>
          </p:cNvSpPr>
          <p:nvPr>
            <p:ph type="title"/>
          </p:nvPr>
        </p:nvSpPr>
        <p:spPr>
          <a:xfrm>
            <a:off x="775264" y="4465471"/>
            <a:ext cx="10641471" cy="2020556"/>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0000"/>
          </a:bodyPr>
          <a:lstStyle/>
          <a:p>
            <a:pPr algn="ctr"/>
            <a:r>
              <a:rPr lang="en-US" sz="7200" dirty="0"/>
              <a:t>overfitting repair</a:t>
            </a:r>
            <a:br>
              <a:rPr lang="en-US" sz="7200" dirty="0"/>
            </a:br>
            <a:r>
              <a:rPr lang="en-US" sz="7200" dirty="0"/>
              <a:t>using ccp</a:t>
            </a:r>
          </a:p>
        </p:txBody>
      </p:sp>
      <p:pic>
        <p:nvPicPr>
          <p:cNvPr id="5" name="Content Placeholder 4">
            <a:extLst>
              <a:ext uri="{FF2B5EF4-FFF2-40B4-BE49-F238E27FC236}">
                <a16:creationId xmlns:a16="http://schemas.microsoft.com/office/drawing/2014/main" id="{B31561DE-BCCE-49C0-EB49-C6272A7FF32D}"/>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831" r="1" b="2169"/>
          <a:stretch/>
        </p:blipFill>
        <p:spPr bwMode="auto">
          <a:xfrm>
            <a:off x="372882" y="265441"/>
            <a:ext cx="5213025" cy="3604333"/>
          </a:xfrm>
          <a:prstGeom prst="rect">
            <a:avLst/>
          </a:prstGeom>
        </p:spPr>
      </p:pic>
      <p:pic>
        <p:nvPicPr>
          <p:cNvPr id="6" name="Content Placeholder 5">
            <a:extLst>
              <a:ext uri="{FF2B5EF4-FFF2-40B4-BE49-F238E27FC236}">
                <a16:creationId xmlns:a16="http://schemas.microsoft.com/office/drawing/2014/main" id="{EC44B2D2-ACAD-410C-03CC-23A6E9C15ED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793" r="1713" b="-2"/>
          <a:stretch/>
        </p:blipFill>
        <p:spPr bwMode="auto">
          <a:xfrm>
            <a:off x="6421426" y="265441"/>
            <a:ext cx="5317709" cy="3675358"/>
          </a:xfrm>
          <a:prstGeom prst="rect">
            <a:avLst/>
          </a:prstGeom>
        </p:spPr>
      </p:pic>
    </p:spTree>
    <p:extLst>
      <p:ext uri="{BB962C8B-B14F-4D97-AF65-F5344CB8AC3E}">
        <p14:creationId xmlns:p14="http://schemas.microsoft.com/office/powerpoint/2010/main" val="27655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ricks in the form of network signals on orange background">
            <a:extLst>
              <a:ext uri="{FF2B5EF4-FFF2-40B4-BE49-F238E27FC236}">
                <a16:creationId xmlns:a16="http://schemas.microsoft.com/office/drawing/2014/main" id="{3254FBA7-53B4-F0D3-22E4-7A2C41884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92000" cy="6858000"/>
          </a:xfrm>
          <a:prstGeom prst="rect">
            <a:avLst/>
          </a:prstGeom>
        </p:spPr>
      </p:pic>
      <p:pic>
        <p:nvPicPr>
          <p:cNvPr id="4" name="Picture 3">
            <a:extLst>
              <a:ext uri="{FF2B5EF4-FFF2-40B4-BE49-F238E27FC236}">
                <a16:creationId xmlns:a16="http://schemas.microsoft.com/office/drawing/2014/main" id="{675311B6-9C45-9C8D-85D2-15E71D15F6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9796" y="2365769"/>
            <a:ext cx="3845480" cy="2726349"/>
          </a:xfrm>
          <a:prstGeom prst="rect">
            <a:avLst/>
          </a:prstGeom>
          <a:noFill/>
        </p:spPr>
      </p:pic>
      <p:pic>
        <p:nvPicPr>
          <p:cNvPr id="5" name="Picture 4">
            <a:extLst>
              <a:ext uri="{FF2B5EF4-FFF2-40B4-BE49-F238E27FC236}">
                <a16:creationId xmlns:a16="http://schemas.microsoft.com/office/drawing/2014/main" id="{BDF93B3E-3813-C4FD-CF8C-6EE5B0C83A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0120" y="2327856"/>
            <a:ext cx="5049048" cy="3606927"/>
          </a:xfrm>
          <a:prstGeom prst="rect">
            <a:avLst/>
          </a:prstGeom>
          <a:noFill/>
        </p:spPr>
      </p:pic>
      <p:pic>
        <p:nvPicPr>
          <p:cNvPr id="6" name="Picture 5">
            <a:extLst>
              <a:ext uri="{FF2B5EF4-FFF2-40B4-BE49-F238E27FC236}">
                <a16:creationId xmlns:a16="http://schemas.microsoft.com/office/drawing/2014/main" id="{2C752617-414E-33E7-CF3D-59F2EDA12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551" y="5338509"/>
            <a:ext cx="3678890" cy="564156"/>
          </a:xfrm>
          <a:prstGeom prst="rect">
            <a:avLst/>
          </a:prstGeom>
        </p:spPr>
      </p:pic>
      <p:sp>
        <p:nvSpPr>
          <p:cNvPr id="2" name="Title 1">
            <a:extLst>
              <a:ext uri="{FF2B5EF4-FFF2-40B4-BE49-F238E27FC236}">
                <a16:creationId xmlns:a16="http://schemas.microsoft.com/office/drawing/2014/main" id="{A2D44F2C-B8D1-FFFB-62E4-778419D4BA16}"/>
              </a:ext>
            </a:extLst>
          </p:cNvPr>
          <p:cNvSpPr>
            <a:spLocks noGrp="1"/>
          </p:cNvSpPr>
          <p:nvPr>
            <p:ph type="title" idx="4294967295"/>
          </p:nvPr>
        </p:nvSpPr>
        <p:spPr>
          <a:xfrm>
            <a:off x="960120" y="331985"/>
            <a:ext cx="10267950" cy="1701800"/>
          </a:xfrm>
        </p:spPr>
        <p:txBody>
          <a:bodyPr>
            <a:normAutofit/>
          </a:bodyPr>
          <a:lstStyle/>
          <a:p>
            <a:r>
              <a:rPr lang="en-US" sz="2600" dirty="0"/>
              <a:t>Get all possible alpha data based on train and test data and then create every possible tree and then get minimum distance between train and test data for each tree to get the best alpha</a:t>
            </a:r>
          </a:p>
        </p:txBody>
      </p:sp>
    </p:spTree>
    <p:extLst>
      <p:ext uri="{BB962C8B-B14F-4D97-AF65-F5344CB8AC3E}">
        <p14:creationId xmlns:p14="http://schemas.microsoft.com/office/powerpoint/2010/main" val="325235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Content Placeholder 3" descr="A picture containing diagram, sketch, plan, text&#10;&#10;Description automatically generated">
            <a:extLst>
              <a:ext uri="{FF2B5EF4-FFF2-40B4-BE49-F238E27FC236}">
                <a16:creationId xmlns:a16="http://schemas.microsoft.com/office/drawing/2014/main" id="{55BECBD6-F8B1-1CE2-2E63-15D98C147404}"/>
              </a:ext>
            </a:extLst>
          </p:cNvPr>
          <p:cNvPicPr>
            <a:picLocks noGrp="1" noChangeAspect="1"/>
          </p:cNvPicPr>
          <p:nvPr>
            <p:ph idx="4294967295"/>
          </p:nvPr>
        </p:nvPicPr>
        <p:blipFill>
          <a:blip r:embed="rId2">
            <a:duotone>
              <a:prstClr val="black"/>
              <a:srgbClr val="00B0F0">
                <a:tint val="45000"/>
                <a:satMod val="400000"/>
              </a:srgbClr>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76200" y="317500"/>
            <a:ext cx="12115800" cy="639603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a:extLst>
              <a:ext uri="{FF2B5EF4-FFF2-40B4-BE49-F238E27FC236}">
                <a16:creationId xmlns:a16="http://schemas.microsoft.com/office/drawing/2014/main" id="{65021D77-C3E0-F2FD-7BB8-DB3F2E5672CE}"/>
              </a:ext>
            </a:extLst>
          </p:cNvPr>
          <p:cNvSpPr>
            <a:spLocks noGrp="1"/>
          </p:cNvSpPr>
          <p:nvPr>
            <p:ph type="title" idx="4294967295"/>
          </p:nvPr>
        </p:nvSpPr>
        <p:spPr>
          <a:xfrm>
            <a:off x="6746875" y="317500"/>
            <a:ext cx="5445125" cy="1270000"/>
          </a:xfrm>
        </p:spPr>
        <p:txBody>
          <a:bodyPr/>
          <a:lstStyle/>
          <a:p>
            <a:r>
              <a:rPr lang="en-US" dirty="0">
                <a:solidFill>
                  <a:schemeClr val="tx1"/>
                </a:solidFill>
              </a:rPr>
              <a:t>Decision tree </a:t>
            </a:r>
          </a:p>
        </p:txBody>
      </p:sp>
    </p:spTree>
    <p:extLst>
      <p:ext uri="{BB962C8B-B14F-4D97-AF65-F5344CB8AC3E}">
        <p14:creationId xmlns:p14="http://schemas.microsoft.com/office/powerpoint/2010/main" val="111256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Blue and orange gradient with arrows">
            <a:extLst>
              <a:ext uri="{FF2B5EF4-FFF2-40B4-BE49-F238E27FC236}">
                <a16:creationId xmlns:a16="http://schemas.microsoft.com/office/drawing/2014/main" id="{8CAA51AF-D241-75C5-4F67-13C01A859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8" cy="6858000"/>
          </a:xfrm>
          <a:prstGeom prst="rect">
            <a:avLst/>
          </a:prstGeom>
        </p:spPr>
      </p:pic>
      <p:sp useBgFill="1">
        <p:nvSpPr>
          <p:cNvPr id="22" name="Rectangle 21">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Blue and orange gradient with arrows">
            <a:extLst>
              <a:ext uri="{FF2B5EF4-FFF2-40B4-BE49-F238E27FC236}">
                <a16:creationId xmlns:a16="http://schemas.microsoft.com/office/drawing/2014/main" id="{F7D7E298-DDA1-7195-BEA1-5597EEEE6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57149"/>
            <a:ext cx="12582593" cy="7077709"/>
          </a:xfrm>
          <a:prstGeom prst="rect">
            <a:avLst/>
          </a:prstGeom>
        </p:spPr>
      </p:pic>
      <p:sp>
        <p:nvSpPr>
          <p:cNvPr id="2" name="Title 1">
            <a:extLst>
              <a:ext uri="{FF2B5EF4-FFF2-40B4-BE49-F238E27FC236}">
                <a16:creationId xmlns:a16="http://schemas.microsoft.com/office/drawing/2014/main" id="{87DE9D82-3BB9-D9C1-E106-B2EC0ADA1571}"/>
              </a:ext>
            </a:extLst>
          </p:cNvPr>
          <p:cNvSpPr>
            <a:spLocks noGrp="1"/>
          </p:cNvSpPr>
          <p:nvPr>
            <p:ph type="title"/>
          </p:nvPr>
        </p:nvSpPr>
        <p:spPr>
          <a:xfrm>
            <a:off x="960119" y="2100845"/>
            <a:ext cx="4670234" cy="1975527"/>
          </a:xfrm>
        </p:spPr>
        <p:txBody>
          <a:bodyPr vert="horz" lIns="91440" tIns="45720" rIns="91440" bIns="45720" rtlCol="0" anchor="ctr">
            <a:normAutofit/>
          </a:bodyPr>
          <a:lstStyle/>
          <a:p>
            <a:r>
              <a:rPr lang="en-US" dirty="0"/>
              <a:t>Logistic regression </a:t>
            </a:r>
          </a:p>
        </p:txBody>
      </p:sp>
      <p:pic>
        <p:nvPicPr>
          <p:cNvPr id="6" name="Picture 2">
            <a:extLst>
              <a:ext uri="{FF2B5EF4-FFF2-40B4-BE49-F238E27FC236}">
                <a16:creationId xmlns:a16="http://schemas.microsoft.com/office/drawing/2014/main" id="{01E4EB9B-1C14-6D28-20C0-87589FB9A9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3227" y="238403"/>
            <a:ext cx="5239922" cy="3729435"/>
          </a:xfrm>
          <a:prstGeom prst="rect">
            <a:avLst/>
          </a:prstGeom>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0D25AAA-E85C-D2E8-9B19-E4A74FAB9E79}"/>
              </a:ext>
            </a:extLst>
          </p:cNvPr>
          <p:cNvPicPr>
            <a:picLocks noChangeAspect="1"/>
          </p:cNvPicPr>
          <p:nvPr/>
        </p:nvPicPr>
        <p:blipFill>
          <a:blip r:embed="rId4"/>
          <a:stretch>
            <a:fillRect/>
          </a:stretch>
        </p:blipFill>
        <p:spPr>
          <a:xfrm>
            <a:off x="6333227" y="4206238"/>
            <a:ext cx="5082918" cy="2325165"/>
          </a:xfrm>
          <a:prstGeom prst="rect">
            <a:avLst/>
          </a:prstGeom>
        </p:spPr>
      </p:pic>
    </p:spTree>
    <p:extLst>
      <p:ext uri="{BB962C8B-B14F-4D97-AF65-F5344CB8AC3E}">
        <p14:creationId xmlns:p14="http://schemas.microsoft.com/office/powerpoint/2010/main" val="360013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2" dur="1000" fill="hold"/>
                                        <p:tgtEl>
                                          <p:spTgt spid="6"/>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34" dur="1000" fill="hold"/>
                                        <p:tgtEl>
                                          <p:spTgt spid="19"/>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ncil on top of a paper with a printed line graph">
            <a:extLst>
              <a:ext uri="{FF2B5EF4-FFF2-40B4-BE49-F238E27FC236}">
                <a16:creationId xmlns:a16="http://schemas.microsoft.com/office/drawing/2014/main" id="{9DEF3A03-208E-53DD-16BD-0C80C52DA190}"/>
              </a:ext>
            </a:extLst>
          </p:cNvPr>
          <p:cNvPicPr>
            <a:picLocks noChangeAspect="1"/>
          </p:cNvPicPr>
          <p:nvPr/>
        </p:nvPicPr>
        <p:blipFill rotWithShape="1">
          <a:blip r:embed="rId2"/>
          <a:srcRect t="4766" r="-1" b="10943"/>
          <a:stretch/>
        </p:blipFill>
        <p:spPr>
          <a:xfrm>
            <a:off x="-436881" y="-246654"/>
            <a:ext cx="13476069" cy="7582174"/>
          </a:xfrm>
          <a:prstGeom prst="rect">
            <a:avLst/>
          </a:prstGeom>
        </p:spPr>
      </p:pic>
      <p:sp>
        <p:nvSpPr>
          <p:cNvPr id="13" name="Rectangle 12">
            <a:extLst>
              <a:ext uri="{FF2B5EF4-FFF2-40B4-BE49-F238E27FC236}">
                <a16:creationId xmlns:a16="http://schemas.microsoft.com/office/drawing/2014/main" id="{365A786E-9028-443F-8713-B9552D9A2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1B7670-DAFF-CC6B-7ACB-859DC1BE16D6}"/>
              </a:ext>
            </a:extLst>
          </p:cNvPr>
          <p:cNvSpPr>
            <a:spLocks noGrp="1"/>
          </p:cNvSpPr>
          <p:nvPr>
            <p:ph type="title"/>
          </p:nvPr>
        </p:nvSpPr>
        <p:spPr>
          <a:xfrm>
            <a:off x="960119" y="954156"/>
            <a:ext cx="6858000" cy="3657600"/>
          </a:xfrm>
        </p:spPr>
        <p:txBody>
          <a:bodyPr vert="horz" lIns="91440" tIns="45720" rIns="91440" bIns="45720" rtlCol="0" anchor="ctr">
            <a:normAutofit/>
          </a:bodyPr>
          <a:lstStyle/>
          <a:p>
            <a:r>
              <a:rPr lang="en-US" sz="8800" dirty="0"/>
              <a:t>Result </a:t>
            </a:r>
          </a:p>
        </p:txBody>
      </p:sp>
    </p:spTree>
    <p:extLst>
      <p:ext uri="{BB962C8B-B14F-4D97-AF65-F5344CB8AC3E}">
        <p14:creationId xmlns:p14="http://schemas.microsoft.com/office/powerpoint/2010/main" val="167686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hree arrows on bullseye">
            <a:extLst>
              <a:ext uri="{FF2B5EF4-FFF2-40B4-BE49-F238E27FC236}">
                <a16:creationId xmlns:a16="http://schemas.microsoft.com/office/drawing/2014/main" id="{FBF3BA59-413B-6F4C-0863-BC1987E00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90" y="0"/>
            <a:ext cx="12264290" cy="6858000"/>
          </a:xfrm>
          <a:prstGeom prst="rect">
            <a:avLst/>
          </a:prstGeom>
        </p:spPr>
      </p:pic>
      <p:sp>
        <p:nvSpPr>
          <p:cNvPr id="15" name="Rectangle 14">
            <a:extLst>
              <a:ext uri="{FF2B5EF4-FFF2-40B4-BE49-F238E27FC236}">
                <a16:creationId xmlns:a16="http://schemas.microsoft.com/office/drawing/2014/main" id="{B41841A4-7885-47BE-9A2A-B2602CA1A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44652"/>
            <a:ext cx="10908792" cy="55686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0E44F71D-4AD5-937F-A0D7-4786D97B3F5D}"/>
              </a:ext>
            </a:extLst>
          </p:cNvPr>
          <p:cNvPicPr>
            <a:picLocks noGrp="1" noChangeAspect="1"/>
          </p:cNvPicPr>
          <p:nvPr>
            <p:ph idx="1"/>
          </p:nvPr>
        </p:nvPicPr>
        <p:blipFill>
          <a:blip r:embed="rId3"/>
          <a:stretch>
            <a:fillRect/>
          </a:stretch>
        </p:blipFill>
        <p:spPr>
          <a:xfrm>
            <a:off x="1223736" y="2968081"/>
            <a:ext cx="9842028" cy="2027890"/>
          </a:xfrm>
        </p:spPr>
      </p:pic>
      <p:sp>
        <p:nvSpPr>
          <p:cNvPr id="8" name="TextBox 7">
            <a:extLst>
              <a:ext uri="{FF2B5EF4-FFF2-40B4-BE49-F238E27FC236}">
                <a16:creationId xmlns:a16="http://schemas.microsoft.com/office/drawing/2014/main" id="{D6452D8F-0379-234B-3979-EFD04026CE3D}"/>
              </a:ext>
            </a:extLst>
          </p:cNvPr>
          <p:cNvSpPr txBox="1"/>
          <p:nvPr/>
        </p:nvSpPr>
        <p:spPr>
          <a:xfrm>
            <a:off x="1134863" y="1689500"/>
            <a:ext cx="9708686" cy="888256"/>
          </a:xfrm>
          <a:prstGeom prst="rect">
            <a:avLst/>
          </a:prstGeom>
          <a:noFill/>
        </p:spPr>
        <p:txBody>
          <a:bodyPr wrap="square" rtlCol="0">
            <a:spAutoFit/>
          </a:bodyPr>
          <a:lstStyle/>
          <a:p>
            <a:pPr defTabSz="950976">
              <a:spcAft>
                <a:spcPts val="600"/>
              </a:spcAft>
            </a:pPr>
            <a:r>
              <a:rPr lang="en-US" sz="2800" kern="1200" dirty="0">
                <a:solidFill>
                  <a:schemeClr val="tx1"/>
                </a:solidFill>
                <a:latin typeface="+mn-lt"/>
                <a:ea typeface="+mn-ea"/>
                <a:cs typeface="+mn-cs"/>
              </a:rPr>
              <a:t>Input URL </a:t>
            </a:r>
          </a:p>
          <a:p>
            <a:pPr defTabSz="950976">
              <a:spcAft>
                <a:spcPts val="600"/>
              </a:spcAft>
            </a:pPr>
            <a:r>
              <a:rPr lang="en-US" sz="1872" kern="1200" dirty="0">
                <a:solidFill>
                  <a:srgbClr val="7030A0"/>
                </a:solidFill>
                <a:latin typeface="+mn-lt"/>
                <a:ea typeface="+mn-ea"/>
                <a:cs typeface="+mn-cs"/>
              </a:rPr>
              <a:t>	</a:t>
            </a:r>
            <a:r>
              <a:rPr lang="en-US" sz="1872" kern="1200" dirty="0">
                <a:solidFill>
                  <a:srgbClr val="7030A0"/>
                </a:solidFill>
                <a:latin typeface="gg sans"/>
                <a:ea typeface="+mn-ea"/>
                <a:cs typeface="+mn-cs"/>
                <a:hlinkClick r:id="rId4" tooltip="http://shadetreetechnology.com/V4/validation/a111aedc8ae390eabcfa130e041a10a4">
                  <a:extLst>
                    <a:ext uri="{A12FA001-AC4F-418D-AE19-62706E023703}">
                      <ahyp:hlinkClr xmlns:ahyp="http://schemas.microsoft.com/office/drawing/2018/hyperlinkcolor" val="tx"/>
                    </a:ext>
                  </a:extLst>
                </a:hlinkClick>
              </a:rPr>
              <a:t>http://shadetreetechnology.com/V4/validation/a111aedc8ae390eabcfa130e041a10a4</a:t>
            </a:r>
            <a:endParaRPr lang="en-US" dirty="0">
              <a:solidFill>
                <a:srgbClr val="7030A0"/>
              </a:solidFill>
            </a:endParaRPr>
          </a:p>
        </p:txBody>
      </p:sp>
    </p:spTree>
    <p:extLst>
      <p:ext uri="{BB962C8B-B14F-4D97-AF65-F5344CB8AC3E}">
        <p14:creationId xmlns:p14="http://schemas.microsoft.com/office/powerpoint/2010/main" val="219753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fractal art&#10;&#10;Description automatically generated">
            <a:extLst>
              <a:ext uri="{FF2B5EF4-FFF2-40B4-BE49-F238E27FC236}">
                <a16:creationId xmlns:a16="http://schemas.microsoft.com/office/drawing/2014/main" id="{7C5056C3-C99C-BFE6-B15D-5BBE67A80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ontent Placeholder 7">
            <a:extLst>
              <a:ext uri="{FF2B5EF4-FFF2-40B4-BE49-F238E27FC236}">
                <a16:creationId xmlns:a16="http://schemas.microsoft.com/office/drawing/2014/main" id="{F9117A01-EA7F-9FE4-977C-36CA0C84B875}"/>
              </a:ext>
            </a:extLst>
          </p:cNvPr>
          <p:cNvSpPr>
            <a:spLocks noGrp="1"/>
          </p:cNvSpPr>
          <p:nvPr>
            <p:ph sz="half" idx="1"/>
          </p:nvPr>
        </p:nvSpPr>
        <p:spPr>
          <a:xfrm>
            <a:off x="643467" y="1523182"/>
            <a:ext cx="5114279" cy="3816288"/>
          </a:xfrm>
        </p:spPr>
        <p:txBody>
          <a:bodyPr/>
          <a:lstStyle/>
          <a:p>
            <a:pPr defTabSz="969264">
              <a:spcBef>
                <a:spcPts val="742"/>
              </a:spcBef>
              <a:spcAft>
                <a:spcPts val="742"/>
              </a:spcAft>
            </a:pPr>
            <a:r>
              <a:rPr lang="en-US" sz="6000" kern="1200" spc="53" baseline="0" dirty="0">
                <a:solidFill>
                  <a:schemeClr val="bg1"/>
                </a:solidFill>
                <a:latin typeface="+mn-lt"/>
                <a:ea typeface="+mn-ea"/>
                <a:cs typeface="+mn-cs"/>
              </a:rPr>
              <a:t>Decision tree</a:t>
            </a:r>
          </a:p>
          <a:p>
            <a:pPr defTabSz="969264">
              <a:spcBef>
                <a:spcPts val="742"/>
              </a:spcBef>
              <a:spcAft>
                <a:spcPts val="742"/>
              </a:spcAft>
            </a:pPr>
            <a:r>
              <a:rPr lang="en-US" sz="2756" kern="1200" spc="53" baseline="0" dirty="0">
                <a:solidFill>
                  <a:schemeClr val="tx1"/>
                </a:solidFill>
                <a:latin typeface="+mn-lt"/>
                <a:ea typeface="+mn-ea"/>
                <a:cs typeface="+mn-cs"/>
              </a:rPr>
              <a:t> </a:t>
            </a:r>
          </a:p>
          <a:p>
            <a:endParaRPr lang="en-US" dirty="0"/>
          </a:p>
        </p:txBody>
      </p:sp>
      <p:sp>
        <p:nvSpPr>
          <p:cNvPr id="9" name="Content Placeholder 8">
            <a:extLst>
              <a:ext uri="{FF2B5EF4-FFF2-40B4-BE49-F238E27FC236}">
                <a16:creationId xmlns:a16="http://schemas.microsoft.com/office/drawing/2014/main" id="{267F0043-FC46-7C6B-75DE-D4FF131D11F3}"/>
              </a:ext>
            </a:extLst>
          </p:cNvPr>
          <p:cNvSpPr>
            <a:spLocks noGrp="1"/>
          </p:cNvSpPr>
          <p:nvPr>
            <p:ph sz="half" idx="2"/>
          </p:nvPr>
        </p:nvSpPr>
        <p:spPr>
          <a:xfrm>
            <a:off x="5757746" y="1520856"/>
            <a:ext cx="6434254" cy="3816288"/>
          </a:xfrm>
        </p:spPr>
        <p:txBody>
          <a:bodyPr/>
          <a:lstStyle/>
          <a:p>
            <a:pPr defTabSz="969264">
              <a:spcBef>
                <a:spcPts val="742"/>
              </a:spcBef>
              <a:spcAft>
                <a:spcPts val="742"/>
              </a:spcAft>
            </a:pPr>
            <a:r>
              <a:rPr lang="en-US" sz="6000" spc="53" dirty="0">
                <a:solidFill>
                  <a:schemeClr val="bg1"/>
                </a:solidFill>
              </a:rPr>
              <a:t>Logistic regression </a:t>
            </a:r>
          </a:p>
        </p:txBody>
      </p:sp>
      <p:pic>
        <p:nvPicPr>
          <p:cNvPr id="13" name="Graphic 12" descr="Badge Tick1 with solid fill">
            <a:extLst>
              <a:ext uri="{FF2B5EF4-FFF2-40B4-BE49-F238E27FC236}">
                <a16:creationId xmlns:a16="http://schemas.microsoft.com/office/drawing/2014/main" id="{77EE1FC3-2491-BA03-455A-8723153925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4178" y="2732863"/>
            <a:ext cx="2154404" cy="2154404"/>
          </a:xfrm>
          <a:prstGeom prst="rect">
            <a:avLst/>
          </a:prstGeom>
        </p:spPr>
      </p:pic>
      <p:pic>
        <p:nvPicPr>
          <p:cNvPr id="16" name="Graphic 15" descr="Close with solid fill">
            <a:extLst>
              <a:ext uri="{FF2B5EF4-FFF2-40B4-BE49-F238E27FC236}">
                <a16:creationId xmlns:a16="http://schemas.microsoft.com/office/drawing/2014/main" id="{5F800421-2553-D657-0491-CCA86D9912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5970" y="2890508"/>
            <a:ext cx="1839113" cy="1839113"/>
          </a:xfrm>
          <a:prstGeom prst="rect">
            <a:avLst/>
          </a:prstGeom>
        </p:spPr>
      </p:pic>
    </p:spTree>
    <p:extLst>
      <p:ext uri="{BB962C8B-B14F-4D97-AF65-F5344CB8AC3E}">
        <p14:creationId xmlns:p14="http://schemas.microsoft.com/office/powerpoint/2010/main" val="232894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p:cTn id="15"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 calcmode="lin" valueType="num">
                                      <p:cBhvr>
                                        <p:cTn id="23" dur="1000" fill="hold"/>
                                        <p:tgtEl>
                                          <p:spTgt spid="8">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8">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8">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1000" fill="hold"/>
                                        <p:tgtEl>
                                          <p:spTgt spid="16"/>
                                        </p:tgtEl>
                                        <p:attrNameLst>
                                          <p:attrName>ppt_w</p:attrName>
                                        </p:attrNameLst>
                                      </p:cBhvr>
                                      <p:tavLst>
                                        <p:tav tm="0">
                                          <p:val>
                                            <p:fltVal val="0"/>
                                          </p:val>
                                        </p:tav>
                                        <p:tav tm="100000">
                                          <p:val>
                                            <p:strVal val="#ppt_w"/>
                                          </p:val>
                                        </p:tav>
                                      </p:tavLst>
                                    </p:anim>
                                    <p:anim calcmode="lin" valueType="num">
                                      <p:cBhvr>
                                        <p:cTn id="40" dur="1000" fill="hold"/>
                                        <p:tgtEl>
                                          <p:spTgt spid="16"/>
                                        </p:tgtEl>
                                        <p:attrNameLst>
                                          <p:attrName>ppt_h</p:attrName>
                                        </p:attrNameLst>
                                      </p:cBhvr>
                                      <p:tavLst>
                                        <p:tav tm="0">
                                          <p:val>
                                            <p:fltVal val="0"/>
                                          </p:val>
                                        </p:tav>
                                        <p:tav tm="100000">
                                          <p:val>
                                            <p:strVal val="#ppt_h"/>
                                          </p:val>
                                        </p:tav>
                                      </p:tavLst>
                                    </p:anim>
                                    <p:anim calcmode="lin" valueType="num">
                                      <p:cBhvr>
                                        <p:cTn id="41" dur="1000" fill="hold"/>
                                        <p:tgtEl>
                                          <p:spTgt spid="16"/>
                                        </p:tgtEl>
                                        <p:attrNameLst>
                                          <p:attrName>style.rotation</p:attrName>
                                        </p:attrNameLst>
                                      </p:cBhvr>
                                      <p:tavLst>
                                        <p:tav tm="0">
                                          <p:val>
                                            <p:fltVal val="90"/>
                                          </p:val>
                                        </p:tav>
                                        <p:tav tm="100000">
                                          <p:val>
                                            <p:fltVal val="0"/>
                                          </p:val>
                                        </p:tav>
                                      </p:tavLst>
                                    </p:anim>
                                    <p:animEffect transition="in" filter="fade">
                                      <p:cBhvr>
                                        <p:cTn id="4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D7CE-13E9-C546-F455-25E2A23378EC}"/>
              </a:ext>
            </a:extLst>
          </p:cNvPr>
          <p:cNvSpPr>
            <a:spLocks noGrp="1"/>
          </p:cNvSpPr>
          <p:nvPr>
            <p:ph type="title"/>
          </p:nvPr>
        </p:nvSpPr>
        <p:spPr/>
        <p:txBody>
          <a:bodyPr/>
          <a:lstStyle/>
          <a:p>
            <a:r>
              <a:rPr lang="en-US" dirty="0"/>
              <a:t>Meet our team </a:t>
            </a:r>
          </a:p>
        </p:txBody>
      </p:sp>
      <p:sp>
        <p:nvSpPr>
          <p:cNvPr id="4" name="Text Placeholder 2">
            <a:extLst>
              <a:ext uri="{FF2B5EF4-FFF2-40B4-BE49-F238E27FC236}">
                <a16:creationId xmlns:a16="http://schemas.microsoft.com/office/drawing/2014/main" id="{F9249D8E-668D-E017-C7E6-EF989E072473}"/>
              </a:ext>
            </a:extLst>
          </p:cNvPr>
          <p:cNvSpPr txBox="1">
            <a:spLocks/>
          </p:cNvSpPr>
          <p:nvPr/>
        </p:nvSpPr>
        <p:spPr>
          <a:xfrm>
            <a:off x="309116" y="5660785"/>
            <a:ext cx="2187846" cy="506399"/>
          </a:xfrm>
          <a:prstGeom prst="rect">
            <a:avLst/>
          </a:prstGeom>
        </p:spPr>
        <p:txBody>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Mohamed Amr Saleh</a:t>
            </a:r>
          </a:p>
        </p:txBody>
      </p:sp>
      <p:sp>
        <p:nvSpPr>
          <p:cNvPr id="5" name="Text Placeholder 8">
            <a:extLst>
              <a:ext uri="{FF2B5EF4-FFF2-40B4-BE49-F238E27FC236}">
                <a16:creationId xmlns:a16="http://schemas.microsoft.com/office/drawing/2014/main" id="{9341BE3C-058F-496B-972A-5AA188056DB5}"/>
              </a:ext>
            </a:extLst>
          </p:cNvPr>
          <p:cNvSpPr txBox="1">
            <a:spLocks/>
          </p:cNvSpPr>
          <p:nvPr/>
        </p:nvSpPr>
        <p:spPr>
          <a:xfrm>
            <a:off x="2815553" y="4942328"/>
            <a:ext cx="2098039" cy="506399"/>
          </a:xfrm>
          <a:prstGeom prst="rect">
            <a:avLst/>
          </a:prstGeom>
        </p:spPr>
        <p:txBody>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Mohamed Omar </a:t>
            </a:r>
          </a:p>
        </p:txBody>
      </p:sp>
      <p:sp>
        <p:nvSpPr>
          <p:cNvPr id="6" name="Text Placeholder 21">
            <a:extLst>
              <a:ext uri="{FF2B5EF4-FFF2-40B4-BE49-F238E27FC236}">
                <a16:creationId xmlns:a16="http://schemas.microsoft.com/office/drawing/2014/main" id="{38664702-6EFC-D2B8-35C4-752A5AF819D6}"/>
              </a:ext>
            </a:extLst>
          </p:cNvPr>
          <p:cNvSpPr txBox="1">
            <a:spLocks/>
          </p:cNvSpPr>
          <p:nvPr/>
        </p:nvSpPr>
        <p:spPr>
          <a:xfrm>
            <a:off x="5313823" y="5660785"/>
            <a:ext cx="2187846" cy="506399"/>
          </a:xfrm>
          <a:prstGeom prst="rect">
            <a:avLst/>
          </a:prstGeom>
        </p:spPr>
        <p:txBody>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Ahmed El Sabaa</a:t>
            </a:r>
          </a:p>
        </p:txBody>
      </p:sp>
      <p:sp>
        <p:nvSpPr>
          <p:cNvPr id="7" name="Text Placeholder 25">
            <a:extLst>
              <a:ext uri="{FF2B5EF4-FFF2-40B4-BE49-F238E27FC236}">
                <a16:creationId xmlns:a16="http://schemas.microsoft.com/office/drawing/2014/main" id="{DEBB850F-9858-3654-C51F-0D2BB59FF57E}"/>
              </a:ext>
            </a:extLst>
          </p:cNvPr>
          <p:cNvSpPr txBox="1">
            <a:spLocks/>
          </p:cNvSpPr>
          <p:nvPr/>
        </p:nvSpPr>
        <p:spPr>
          <a:xfrm>
            <a:off x="7730453" y="4942328"/>
            <a:ext cx="2098039" cy="506399"/>
          </a:xfrm>
          <a:prstGeom prst="rect">
            <a:avLst/>
          </a:prstGeom>
        </p:spPr>
        <p:txBody>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Osama Khalid </a:t>
            </a:r>
          </a:p>
        </p:txBody>
      </p:sp>
      <p:pic>
        <p:nvPicPr>
          <p:cNvPr id="8" name="Picture Placeholder 31" descr="Male profile outline">
            <a:extLst>
              <a:ext uri="{FF2B5EF4-FFF2-40B4-BE49-F238E27FC236}">
                <a16:creationId xmlns:a16="http://schemas.microsoft.com/office/drawing/2014/main" id="{7106B42E-4B9F-030C-F6C5-149816744F5F}"/>
              </a:ext>
            </a:extLst>
          </p:cNvPr>
          <p:cNvPicPr>
            <a:picLocks noChangeAspect="1"/>
          </p:cNvPicPr>
          <p:nvPr/>
        </p:nvPicPr>
        <p:blipFill>
          <a:blip r:embed="rId2">
            <a:extLst>
              <a:ext uri="{96DAC541-7B7A-43D3-8B79-37D633B846F1}">
                <asvg:svgBlip xmlns:asvg="http://schemas.microsoft.com/office/drawing/2016/SVG/main" r:embed="rId3"/>
              </a:ext>
            </a:extLst>
          </a:blip>
          <a:srcRect t="5600" b="5600"/>
          <a:stretch>
            <a:fillRect/>
          </a:stretch>
        </p:blipFill>
        <p:spPr>
          <a:xfrm>
            <a:off x="2718649" y="2737226"/>
            <a:ext cx="2368061" cy="2102177"/>
          </a:xfrm>
          <a:prstGeom prst="hexagon">
            <a:avLst>
              <a:gd name="adj" fmla="val 28349"/>
              <a:gd name="vf" fmla="val 115470"/>
            </a:avLst>
          </a:prstGeom>
        </p:spPr>
      </p:pic>
      <p:pic>
        <p:nvPicPr>
          <p:cNvPr id="9" name="Picture Placeholder 27" descr="Male profile with solid fill">
            <a:extLst>
              <a:ext uri="{FF2B5EF4-FFF2-40B4-BE49-F238E27FC236}">
                <a16:creationId xmlns:a16="http://schemas.microsoft.com/office/drawing/2014/main" id="{481D71D0-B70D-005D-EF04-55DA734A6031}"/>
              </a:ext>
            </a:extLst>
          </p:cNvPr>
          <p:cNvPicPr>
            <a:picLocks noChangeAspect="1"/>
          </p:cNvPicPr>
          <p:nvPr/>
        </p:nvPicPr>
        <p:blipFill>
          <a:blip r:embed="rId4">
            <a:extLst>
              <a:ext uri="{96DAC541-7B7A-43D3-8B79-37D633B846F1}">
                <asvg:svgBlip xmlns:asvg="http://schemas.microsoft.com/office/drawing/2016/SVG/main" r:embed="rId5"/>
              </a:ext>
            </a:extLst>
          </a:blip>
          <a:srcRect t="5630" b="5630"/>
          <a:stretch>
            <a:fillRect/>
          </a:stretch>
        </p:blipFill>
        <p:spPr>
          <a:xfrm>
            <a:off x="209911" y="3456849"/>
            <a:ext cx="2368061" cy="2102177"/>
          </a:xfrm>
          <a:prstGeom prst="hexagon">
            <a:avLst>
              <a:gd name="adj" fmla="val 28349"/>
              <a:gd name="vf" fmla="val 115470"/>
            </a:avLst>
          </a:prstGeom>
        </p:spPr>
      </p:pic>
      <p:pic>
        <p:nvPicPr>
          <p:cNvPr id="10" name="Picture Placeholder 33" descr="Male profile with solid fill">
            <a:extLst>
              <a:ext uri="{FF2B5EF4-FFF2-40B4-BE49-F238E27FC236}">
                <a16:creationId xmlns:a16="http://schemas.microsoft.com/office/drawing/2014/main" id="{BF13D4A1-6217-3D30-84F2-073F37326343}"/>
              </a:ext>
            </a:extLst>
          </p:cNvPr>
          <p:cNvPicPr>
            <a:picLocks noChangeAspect="1"/>
          </p:cNvPicPr>
          <p:nvPr/>
        </p:nvPicPr>
        <p:blipFill>
          <a:blip r:embed="rId4">
            <a:extLst>
              <a:ext uri="{96DAC541-7B7A-43D3-8B79-37D633B846F1}">
                <asvg:svgBlip xmlns:asvg="http://schemas.microsoft.com/office/drawing/2016/SVG/main" r:embed="rId5"/>
              </a:ext>
            </a:extLst>
          </a:blip>
          <a:srcRect t="5630" b="5630"/>
          <a:stretch>
            <a:fillRect/>
          </a:stretch>
        </p:blipFill>
        <p:spPr>
          <a:xfrm>
            <a:off x="5221098" y="3456849"/>
            <a:ext cx="2368061" cy="2102177"/>
          </a:xfrm>
          <a:prstGeom prst="hexagon">
            <a:avLst>
              <a:gd name="adj" fmla="val 28349"/>
              <a:gd name="vf" fmla="val 115470"/>
            </a:avLst>
          </a:prstGeom>
        </p:spPr>
      </p:pic>
      <p:pic>
        <p:nvPicPr>
          <p:cNvPr id="11" name="Picture Placeholder 35" descr="Male profile outline">
            <a:extLst>
              <a:ext uri="{FF2B5EF4-FFF2-40B4-BE49-F238E27FC236}">
                <a16:creationId xmlns:a16="http://schemas.microsoft.com/office/drawing/2014/main" id="{30DB0C88-D8BA-88ED-21D5-BD6B2C0BAB7B}"/>
              </a:ext>
            </a:extLst>
          </p:cNvPr>
          <p:cNvPicPr>
            <a:picLocks noChangeAspect="1"/>
          </p:cNvPicPr>
          <p:nvPr/>
        </p:nvPicPr>
        <p:blipFill>
          <a:blip r:embed="rId2">
            <a:extLst>
              <a:ext uri="{96DAC541-7B7A-43D3-8B79-37D633B846F1}">
                <asvg:svgBlip xmlns:asvg="http://schemas.microsoft.com/office/drawing/2016/SVG/main" r:embed="rId3"/>
              </a:ext>
            </a:extLst>
          </a:blip>
          <a:srcRect t="5600" b="5600"/>
          <a:stretch>
            <a:fillRect/>
          </a:stretch>
        </p:blipFill>
        <p:spPr>
          <a:xfrm>
            <a:off x="7595441" y="2732827"/>
            <a:ext cx="2368061" cy="2102177"/>
          </a:xfrm>
          <a:prstGeom prst="hexagon">
            <a:avLst>
              <a:gd name="adj" fmla="val 28349"/>
              <a:gd name="vf" fmla="val 115470"/>
            </a:avLst>
          </a:prstGeom>
        </p:spPr>
      </p:pic>
      <p:pic>
        <p:nvPicPr>
          <p:cNvPr id="12" name="Picture Placeholder 27" descr="Male profile with solid fill">
            <a:extLst>
              <a:ext uri="{FF2B5EF4-FFF2-40B4-BE49-F238E27FC236}">
                <a16:creationId xmlns:a16="http://schemas.microsoft.com/office/drawing/2014/main" id="{C68949F7-C49A-A73D-E040-564ABE80A1A0}"/>
              </a:ext>
            </a:extLst>
          </p:cNvPr>
          <p:cNvPicPr>
            <a:picLocks noChangeAspect="1"/>
          </p:cNvPicPr>
          <p:nvPr/>
        </p:nvPicPr>
        <p:blipFill>
          <a:blip r:embed="rId4">
            <a:extLst>
              <a:ext uri="{96DAC541-7B7A-43D3-8B79-37D633B846F1}">
                <asvg:svgBlip xmlns:asvg="http://schemas.microsoft.com/office/drawing/2016/SVG/main" r:embed="rId5"/>
              </a:ext>
            </a:extLst>
          </a:blip>
          <a:srcRect t="5630" b="5630"/>
          <a:stretch>
            <a:fillRect/>
          </a:stretch>
        </p:blipFill>
        <p:spPr>
          <a:xfrm>
            <a:off x="9815926" y="3558608"/>
            <a:ext cx="2368061" cy="2102177"/>
          </a:xfrm>
          <a:prstGeom prst="hexagon">
            <a:avLst>
              <a:gd name="adj" fmla="val 28349"/>
              <a:gd name="vf" fmla="val 115470"/>
            </a:avLst>
          </a:prstGeom>
        </p:spPr>
      </p:pic>
      <p:sp>
        <p:nvSpPr>
          <p:cNvPr id="13" name="Text Placeholder 2">
            <a:extLst>
              <a:ext uri="{FF2B5EF4-FFF2-40B4-BE49-F238E27FC236}">
                <a16:creationId xmlns:a16="http://schemas.microsoft.com/office/drawing/2014/main" id="{944347F2-8EBB-9CEE-FC35-05F8051724CF}"/>
              </a:ext>
            </a:extLst>
          </p:cNvPr>
          <p:cNvSpPr txBox="1">
            <a:spLocks/>
          </p:cNvSpPr>
          <p:nvPr/>
        </p:nvSpPr>
        <p:spPr>
          <a:xfrm>
            <a:off x="9906033" y="5735548"/>
            <a:ext cx="2187846" cy="506399"/>
          </a:xfrm>
          <a:prstGeom prst="rect">
            <a:avLst/>
          </a:prstGeom>
        </p:spPr>
        <p:txBody>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t>Karim Alaa </a:t>
            </a:r>
          </a:p>
        </p:txBody>
      </p:sp>
    </p:spTree>
    <p:extLst>
      <p:ext uri="{BB962C8B-B14F-4D97-AF65-F5344CB8AC3E}">
        <p14:creationId xmlns:p14="http://schemas.microsoft.com/office/powerpoint/2010/main" val="40147513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computer, clothing, screenshot, clipart&#10;&#10;Description automatically generated">
            <a:extLst>
              <a:ext uri="{FF2B5EF4-FFF2-40B4-BE49-F238E27FC236}">
                <a16:creationId xmlns:a16="http://schemas.microsoft.com/office/drawing/2014/main" id="{9CD3B64D-58FB-4278-ED09-57A6F120D449}"/>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5102" b="2685"/>
          <a:stretch/>
        </p:blipFill>
        <p:spPr>
          <a:xfrm>
            <a:off x="20" y="10"/>
            <a:ext cx="12191980" cy="6857990"/>
          </a:xfrm>
          <a:prstGeom prst="rect">
            <a:avLst/>
          </a:prstGeom>
        </p:spPr>
      </p:pic>
      <p:sp>
        <p:nvSpPr>
          <p:cNvPr id="2" name="Title 1">
            <a:extLst>
              <a:ext uri="{FF2B5EF4-FFF2-40B4-BE49-F238E27FC236}">
                <a16:creationId xmlns:a16="http://schemas.microsoft.com/office/drawing/2014/main" id="{7C6F1F45-01A2-0B6B-EAF0-A008A71C4126}"/>
              </a:ext>
            </a:extLst>
          </p:cNvPr>
          <p:cNvSpPr>
            <a:spLocks noGrp="1"/>
          </p:cNvSpPr>
          <p:nvPr>
            <p:ph type="title"/>
          </p:nvPr>
        </p:nvSpPr>
        <p:spPr>
          <a:xfrm>
            <a:off x="960120" y="640080"/>
            <a:ext cx="10268712" cy="3227832"/>
          </a:xfrm>
        </p:spPr>
        <p:txBody>
          <a:bodyPr vert="horz" lIns="91440" tIns="45720" rIns="91440" bIns="45720" rtlCol="0" anchor="b">
            <a:normAutofit/>
          </a:bodyPr>
          <a:lstStyle/>
          <a:p>
            <a:pPr algn="ctr"/>
            <a:r>
              <a:rPr lang="en-US" sz="8800">
                <a:solidFill>
                  <a:schemeClr val="tx1"/>
                </a:solidFill>
              </a:rPr>
              <a:t>Thank you </a:t>
            </a:r>
          </a:p>
        </p:txBody>
      </p:sp>
    </p:spTree>
    <p:extLst>
      <p:ext uri="{BB962C8B-B14F-4D97-AF65-F5344CB8AC3E}">
        <p14:creationId xmlns:p14="http://schemas.microsoft.com/office/powerpoint/2010/main" val="1008800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44DCA3-8C82-B1F4-EF9D-87D4E7AFB6F4}"/>
              </a:ext>
            </a:extLst>
          </p:cNvPr>
          <p:cNvSpPr>
            <a:spLocks noGrp="1"/>
          </p:cNvSpPr>
          <p:nvPr>
            <p:ph type="title"/>
          </p:nvPr>
        </p:nvSpPr>
        <p:spPr>
          <a:xfrm>
            <a:off x="960120" y="643467"/>
            <a:ext cx="3212593" cy="5571066"/>
          </a:xfrm>
        </p:spPr>
        <p:txBody>
          <a:bodyPr>
            <a:normAutofit/>
          </a:bodyPr>
          <a:lstStyle/>
          <a:p>
            <a:r>
              <a:rPr lang="en-US" dirty="0"/>
              <a:t>Agenda </a:t>
            </a:r>
          </a:p>
        </p:txBody>
      </p:sp>
      <p:graphicFrame>
        <p:nvGraphicFramePr>
          <p:cNvPr id="6" name="Content Placeholder 5">
            <a:extLst>
              <a:ext uri="{FF2B5EF4-FFF2-40B4-BE49-F238E27FC236}">
                <a16:creationId xmlns:a16="http://schemas.microsoft.com/office/drawing/2014/main" id="{B543E8F5-615F-6CB9-6864-DDAB91316B5D}"/>
              </a:ext>
            </a:extLst>
          </p:cNvPr>
          <p:cNvGraphicFramePr>
            <a:graphicFrameLocks noGrp="1"/>
          </p:cNvGraphicFramePr>
          <p:nvPr>
            <p:ph idx="1"/>
            <p:extLst>
              <p:ext uri="{D42A27DB-BD31-4B8C-83A1-F6EECF244321}">
                <p14:modId xmlns:p14="http://schemas.microsoft.com/office/powerpoint/2010/main" val="2125529675"/>
              </p:ext>
            </p:extLst>
          </p:nvPr>
        </p:nvGraphicFramePr>
        <p:xfrm>
          <a:off x="4962525" y="419100"/>
          <a:ext cx="6762749" cy="6076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4831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graphicEl>
                                              <a:dgm id="{C756C41E-2A66-41A5-B206-80FEA00C58EE}"/>
                                            </p:graphicEl>
                                          </p:spTgt>
                                        </p:tgtEl>
                                        <p:attrNameLst>
                                          <p:attrName>style.visibility</p:attrName>
                                        </p:attrNameLst>
                                      </p:cBhvr>
                                      <p:to>
                                        <p:strVal val="visible"/>
                                      </p:to>
                                    </p:set>
                                    <p:animEffect transition="in" filter="randombar(horizontal)">
                                      <p:cBhvr>
                                        <p:cTn id="12" dur="500"/>
                                        <p:tgtEl>
                                          <p:spTgt spid="6">
                                            <p:graphicEl>
                                              <a:dgm id="{C756C41E-2A66-41A5-B206-80FEA00C58EE}"/>
                                            </p:graphic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
                                            <p:graphicEl>
                                              <a:dgm id="{EFC2676C-D04D-491C-89FF-97E25EF26B41}"/>
                                            </p:graphicEl>
                                          </p:spTgt>
                                        </p:tgtEl>
                                        <p:attrNameLst>
                                          <p:attrName>style.visibility</p:attrName>
                                        </p:attrNameLst>
                                      </p:cBhvr>
                                      <p:to>
                                        <p:strVal val="visible"/>
                                      </p:to>
                                    </p:set>
                                    <p:animEffect transition="in" filter="randombar(horizontal)">
                                      <p:cBhvr>
                                        <p:cTn id="15" dur="500"/>
                                        <p:tgtEl>
                                          <p:spTgt spid="6">
                                            <p:graphicEl>
                                              <a:dgm id="{EFC2676C-D04D-491C-89FF-97E25EF26B41}"/>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6">
                                            <p:graphicEl>
                                              <a:dgm id="{0219550D-FFFD-408A-AB9E-10E2D05C85EC}"/>
                                            </p:graphicEl>
                                          </p:spTgt>
                                        </p:tgtEl>
                                        <p:attrNameLst>
                                          <p:attrName>style.visibility</p:attrName>
                                        </p:attrNameLst>
                                      </p:cBhvr>
                                      <p:to>
                                        <p:strVal val="visible"/>
                                      </p:to>
                                    </p:set>
                                    <p:animEffect transition="in" filter="randombar(horizontal)">
                                      <p:cBhvr>
                                        <p:cTn id="20" dur="500"/>
                                        <p:tgtEl>
                                          <p:spTgt spid="6">
                                            <p:graphicEl>
                                              <a:dgm id="{0219550D-FFFD-408A-AB9E-10E2D05C85EC}"/>
                                            </p:graphic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6">
                                            <p:graphicEl>
                                              <a:dgm id="{737D812A-E94A-4B28-9222-7162DA56B563}"/>
                                            </p:graphicEl>
                                          </p:spTgt>
                                        </p:tgtEl>
                                        <p:attrNameLst>
                                          <p:attrName>style.visibility</p:attrName>
                                        </p:attrNameLst>
                                      </p:cBhvr>
                                      <p:to>
                                        <p:strVal val="visible"/>
                                      </p:to>
                                    </p:set>
                                    <p:animEffect transition="in" filter="randombar(horizontal)">
                                      <p:cBhvr>
                                        <p:cTn id="23" dur="500"/>
                                        <p:tgtEl>
                                          <p:spTgt spid="6">
                                            <p:graphicEl>
                                              <a:dgm id="{737D812A-E94A-4B28-9222-7162DA56B56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6">
                                            <p:graphicEl>
                                              <a:dgm id="{84794C08-1167-41B2-952D-3568839367B2}"/>
                                            </p:graphicEl>
                                          </p:spTgt>
                                        </p:tgtEl>
                                        <p:attrNameLst>
                                          <p:attrName>style.visibility</p:attrName>
                                        </p:attrNameLst>
                                      </p:cBhvr>
                                      <p:to>
                                        <p:strVal val="visible"/>
                                      </p:to>
                                    </p:set>
                                    <p:animEffect transition="in" filter="randombar(horizontal)">
                                      <p:cBhvr>
                                        <p:cTn id="28" dur="500"/>
                                        <p:tgtEl>
                                          <p:spTgt spid="6">
                                            <p:graphicEl>
                                              <a:dgm id="{84794C08-1167-41B2-952D-3568839367B2}"/>
                                            </p:graphic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
                                            <p:graphicEl>
                                              <a:dgm id="{FBDD5660-D29E-4233-B9A1-954991352937}"/>
                                            </p:graphicEl>
                                          </p:spTgt>
                                        </p:tgtEl>
                                        <p:attrNameLst>
                                          <p:attrName>style.visibility</p:attrName>
                                        </p:attrNameLst>
                                      </p:cBhvr>
                                      <p:to>
                                        <p:strVal val="visible"/>
                                      </p:to>
                                    </p:set>
                                    <p:animEffect transition="in" filter="randombar(horizontal)">
                                      <p:cBhvr>
                                        <p:cTn id="31" dur="500"/>
                                        <p:tgtEl>
                                          <p:spTgt spid="6">
                                            <p:graphicEl>
                                              <a:dgm id="{FBDD5660-D29E-4233-B9A1-954991352937}"/>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6">
                                            <p:graphicEl>
                                              <a:dgm id="{E3071BA2-2619-4191-9F9A-51A371E9F392}"/>
                                            </p:graphicEl>
                                          </p:spTgt>
                                        </p:tgtEl>
                                        <p:attrNameLst>
                                          <p:attrName>style.visibility</p:attrName>
                                        </p:attrNameLst>
                                      </p:cBhvr>
                                      <p:to>
                                        <p:strVal val="visible"/>
                                      </p:to>
                                    </p:set>
                                    <p:animEffect transition="in" filter="randombar(horizontal)">
                                      <p:cBhvr>
                                        <p:cTn id="36" dur="500"/>
                                        <p:tgtEl>
                                          <p:spTgt spid="6">
                                            <p:graphicEl>
                                              <a:dgm id="{E3071BA2-2619-4191-9F9A-51A371E9F392}"/>
                                            </p:graphic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6">
                                            <p:graphicEl>
                                              <a:dgm id="{8AB314CC-2406-4EA5-8DD3-123EB1F11EFE}"/>
                                            </p:graphicEl>
                                          </p:spTgt>
                                        </p:tgtEl>
                                        <p:attrNameLst>
                                          <p:attrName>style.visibility</p:attrName>
                                        </p:attrNameLst>
                                      </p:cBhvr>
                                      <p:to>
                                        <p:strVal val="visible"/>
                                      </p:to>
                                    </p:set>
                                    <p:animEffect transition="in" filter="randombar(horizontal)">
                                      <p:cBhvr>
                                        <p:cTn id="39" dur="500"/>
                                        <p:tgtEl>
                                          <p:spTgt spid="6">
                                            <p:graphicEl>
                                              <a:dgm id="{8AB314CC-2406-4EA5-8DD3-123EB1F11EFE}"/>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6">
                                            <p:graphicEl>
                                              <a:dgm id="{1C8BF5E7-BDA6-4C4F-A1C0-4B66A7AB0F9B}"/>
                                            </p:graphicEl>
                                          </p:spTgt>
                                        </p:tgtEl>
                                        <p:attrNameLst>
                                          <p:attrName>style.visibility</p:attrName>
                                        </p:attrNameLst>
                                      </p:cBhvr>
                                      <p:to>
                                        <p:strVal val="visible"/>
                                      </p:to>
                                    </p:set>
                                    <p:animEffect transition="in" filter="randombar(horizontal)">
                                      <p:cBhvr>
                                        <p:cTn id="44" dur="500"/>
                                        <p:tgtEl>
                                          <p:spTgt spid="6">
                                            <p:graphicEl>
                                              <a:dgm id="{1C8BF5E7-BDA6-4C4F-A1C0-4B66A7AB0F9B}"/>
                                            </p:graphicEl>
                                          </p:spTgt>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6">
                                            <p:graphicEl>
                                              <a:dgm id="{32A2A5FE-0801-4F4B-B933-ADCFDD2C4228}"/>
                                            </p:graphicEl>
                                          </p:spTgt>
                                        </p:tgtEl>
                                        <p:attrNameLst>
                                          <p:attrName>style.visibility</p:attrName>
                                        </p:attrNameLst>
                                      </p:cBhvr>
                                      <p:to>
                                        <p:strVal val="visible"/>
                                      </p:to>
                                    </p:set>
                                    <p:animEffect transition="in" filter="randombar(horizontal)">
                                      <p:cBhvr>
                                        <p:cTn id="47" dur="500"/>
                                        <p:tgtEl>
                                          <p:spTgt spid="6">
                                            <p:graphicEl>
                                              <a:dgm id="{32A2A5FE-0801-4F4B-B933-ADCFDD2C4228}"/>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6">
                                            <p:graphicEl>
                                              <a:dgm id="{6B9112C2-AF03-48F3-899B-50D29412E678}"/>
                                            </p:graphicEl>
                                          </p:spTgt>
                                        </p:tgtEl>
                                        <p:attrNameLst>
                                          <p:attrName>style.visibility</p:attrName>
                                        </p:attrNameLst>
                                      </p:cBhvr>
                                      <p:to>
                                        <p:strVal val="visible"/>
                                      </p:to>
                                    </p:set>
                                    <p:animEffect transition="in" filter="randombar(horizontal)">
                                      <p:cBhvr>
                                        <p:cTn id="52" dur="500"/>
                                        <p:tgtEl>
                                          <p:spTgt spid="6">
                                            <p:graphicEl>
                                              <a:dgm id="{6B9112C2-AF03-48F3-899B-50D29412E678}"/>
                                            </p:graphicEl>
                                          </p:spTgt>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6">
                                            <p:graphicEl>
                                              <a:dgm id="{DC405800-2433-469C-8F0E-A817AA1F8E0A}"/>
                                            </p:graphicEl>
                                          </p:spTgt>
                                        </p:tgtEl>
                                        <p:attrNameLst>
                                          <p:attrName>style.visibility</p:attrName>
                                        </p:attrNameLst>
                                      </p:cBhvr>
                                      <p:to>
                                        <p:strVal val="visible"/>
                                      </p:to>
                                    </p:set>
                                    <p:animEffect transition="in" filter="randombar(horizontal)">
                                      <p:cBhvr>
                                        <p:cTn id="55" dur="500"/>
                                        <p:tgtEl>
                                          <p:spTgt spid="6">
                                            <p:graphicEl>
                                              <a:dgm id="{DC405800-2433-469C-8F0E-A817AA1F8E0A}"/>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6">
                                            <p:graphicEl>
                                              <a:dgm id="{05BD6188-AA13-4264-91F1-C421FE1A8525}"/>
                                            </p:graphicEl>
                                          </p:spTgt>
                                        </p:tgtEl>
                                        <p:attrNameLst>
                                          <p:attrName>style.visibility</p:attrName>
                                        </p:attrNameLst>
                                      </p:cBhvr>
                                      <p:to>
                                        <p:strVal val="visible"/>
                                      </p:to>
                                    </p:set>
                                    <p:animEffect transition="in" filter="randombar(horizontal)">
                                      <p:cBhvr>
                                        <p:cTn id="60" dur="500"/>
                                        <p:tgtEl>
                                          <p:spTgt spid="6">
                                            <p:graphicEl>
                                              <a:dgm id="{05BD6188-AA13-4264-91F1-C421FE1A8525}"/>
                                            </p:graphic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6">
                                            <p:graphicEl>
                                              <a:dgm id="{7F680B4F-DCAD-4B0E-9A41-7D344519F82F}"/>
                                            </p:graphicEl>
                                          </p:spTgt>
                                        </p:tgtEl>
                                        <p:attrNameLst>
                                          <p:attrName>style.visibility</p:attrName>
                                        </p:attrNameLst>
                                      </p:cBhvr>
                                      <p:to>
                                        <p:strVal val="visible"/>
                                      </p:to>
                                    </p:set>
                                    <p:animEffect transition="in" filter="randombar(horizontal)">
                                      <p:cBhvr>
                                        <p:cTn id="63" dur="500"/>
                                        <p:tgtEl>
                                          <p:spTgt spid="6">
                                            <p:graphicEl>
                                              <a:dgm id="{7F680B4F-DCAD-4B0E-9A41-7D344519F82F}"/>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6">
                                            <p:graphicEl>
                                              <a:dgm id="{F9AD7AF1-7852-40DE-96FA-E6A39206F5CD}"/>
                                            </p:graphicEl>
                                          </p:spTgt>
                                        </p:tgtEl>
                                        <p:attrNameLst>
                                          <p:attrName>style.visibility</p:attrName>
                                        </p:attrNameLst>
                                      </p:cBhvr>
                                      <p:to>
                                        <p:strVal val="visible"/>
                                      </p:to>
                                    </p:set>
                                    <p:animEffect transition="in" filter="randombar(horizontal)">
                                      <p:cBhvr>
                                        <p:cTn id="68" dur="500"/>
                                        <p:tgtEl>
                                          <p:spTgt spid="6">
                                            <p:graphicEl>
                                              <a:dgm id="{F9AD7AF1-7852-40DE-96FA-E6A39206F5CD}"/>
                                            </p:graphicEl>
                                          </p:spTgt>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6">
                                            <p:graphicEl>
                                              <a:dgm id="{E0D0ED5D-77F6-40E9-840E-B59D6178F3DD}"/>
                                            </p:graphicEl>
                                          </p:spTgt>
                                        </p:tgtEl>
                                        <p:attrNameLst>
                                          <p:attrName>style.visibility</p:attrName>
                                        </p:attrNameLst>
                                      </p:cBhvr>
                                      <p:to>
                                        <p:strVal val="visible"/>
                                      </p:to>
                                    </p:set>
                                    <p:animEffect transition="in" filter="randombar(horizontal)">
                                      <p:cBhvr>
                                        <p:cTn id="71" dur="500"/>
                                        <p:tgtEl>
                                          <p:spTgt spid="6">
                                            <p:graphicEl>
                                              <a:dgm id="{E0D0ED5D-77F6-40E9-840E-B59D6178F3DD}"/>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6">
                                            <p:graphicEl>
                                              <a:dgm id="{B289F59C-B676-4607-88BC-D33BE50160E5}"/>
                                            </p:graphicEl>
                                          </p:spTgt>
                                        </p:tgtEl>
                                        <p:attrNameLst>
                                          <p:attrName>style.visibility</p:attrName>
                                        </p:attrNameLst>
                                      </p:cBhvr>
                                      <p:to>
                                        <p:strVal val="visible"/>
                                      </p:to>
                                    </p:set>
                                    <p:animEffect transition="in" filter="randombar(horizontal)">
                                      <p:cBhvr>
                                        <p:cTn id="76" dur="500"/>
                                        <p:tgtEl>
                                          <p:spTgt spid="6">
                                            <p:graphicEl>
                                              <a:dgm id="{B289F59C-B676-4607-88BC-D33BE50160E5}"/>
                                            </p:graphicEl>
                                          </p:spTgt>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6">
                                            <p:graphicEl>
                                              <a:dgm id="{B4816ED5-190D-481D-9BFC-424B03AF74DF}"/>
                                            </p:graphicEl>
                                          </p:spTgt>
                                        </p:tgtEl>
                                        <p:attrNameLst>
                                          <p:attrName>style.visibility</p:attrName>
                                        </p:attrNameLst>
                                      </p:cBhvr>
                                      <p:to>
                                        <p:strVal val="visible"/>
                                      </p:to>
                                    </p:set>
                                    <p:animEffect transition="in" filter="randombar(horizontal)">
                                      <p:cBhvr>
                                        <p:cTn id="79" dur="500"/>
                                        <p:tgtEl>
                                          <p:spTgt spid="6">
                                            <p:graphicEl>
                                              <a:dgm id="{B4816ED5-190D-481D-9BFC-424B03AF74DF}"/>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6">
                                            <p:graphicEl>
                                              <a:dgm id="{AA867EDC-D06B-4778-A612-A3460746D140}"/>
                                            </p:graphicEl>
                                          </p:spTgt>
                                        </p:tgtEl>
                                        <p:attrNameLst>
                                          <p:attrName>style.visibility</p:attrName>
                                        </p:attrNameLst>
                                      </p:cBhvr>
                                      <p:to>
                                        <p:strVal val="visible"/>
                                      </p:to>
                                    </p:set>
                                    <p:animEffect transition="in" filter="randombar(horizontal)">
                                      <p:cBhvr>
                                        <p:cTn id="84" dur="500"/>
                                        <p:tgtEl>
                                          <p:spTgt spid="6">
                                            <p:graphicEl>
                                              <a:dgm id="{AA867EDC-D06B-4778-A612-A3460746D140}"/>
                                            </p:graphicEl>
                                          </p:spTgt>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6">
                                            <p:graphicEl>
                                              <a:dgm id="{EB18AF3C-E8A8-46BC-84CD-BE4C96B206AA}"/>
                                            </p:graphicEl>
                                          </p:spTgt>
                                        </p:tgtEl>
                                        <p:attrNameLst>
                                          <p:attrName>style.visibility</p:attrName>
                                        </p:attrNameLst>
                                      </p:cBhvr>
                                      <p:to>
                                        <p:strVal val="visible"/>
                                      </p:to>
                                    </p:set>
                                    <p:animEffect transition="in" filter="randombar(horizontal)">
                                      <p:cBhvr>
                                        <p:cTn id="87" dur="500"/>
                                        <p:tgtEl>
                                          <p:spTgt spid="6">
                                            <p:graphicEl>
                                              <a:dgm id="{EB18AF3C-E8A8-46BC-84CD-BE4C96B206AA}"/>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6">
                                            <p:graphicEl>
                                              <a:dgm id="{8D950C1A-BB0D-42B5-8BB1-6F40204E2227}"/>
                                            </p:graphicEl>
                                          </p:spTgt>
                                        </p:tgtEl>
                                        <p:attrNameLst>
                                          <p:attrName>style.visibility</p:attrName>
                                        </p:attrNameLst>
                                      </p:cBhvr>
                                      <p:to>
                                        <p:strVal val="visible"/>
                                      </p:to>
                                    </p:set>
                                    <p:animEffect transition="in" filter="randombar(horizontal)">
                                      <p:cBhvr>
                                        <p:cTn id="92" dur="500"/>
                                        <p:tgtEl>
                                          <p:spTgt spid="6">
                                            <p:graphicEl>
                                              <a:dgm id="{8D950C1A-BB0D-42B5-8BB1-6F40204E2227}"/>
                                            </p:graphicEl>
                                          </p:spTgt>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6">
                                            <p:graphicEl>
                                              <a:dgm id="{B2A167CF-2980-4D3A-AF16-CC2FAEBD5534}"/>
                                            </p:graphicEl>
                                          </p:spTgt>
                                        </p:tgtEl>
                                        <p:attrNameLst>
                                          <p:attrName>style.visibility</p:attrName>
                                        </p:attrNameLst>
                                      </p:cBhvr>
                                      <p:to>
                                        <p:strVal val="visible"/>
                                      </p:to>
                                    </p:set>
                                    <p:animEffect transition="in" filter="randombar(horizontal)">
                                      <p:cBhvr>
                                        <p:cTn id="95" dur="500"/>
                                        <p:tgtEl>
                                          <p:spTgt spid="6">
                                            <p:graphicEl>
                                              <a:dgm id="{B2A167CF-2980-4D3A-AF16-CC2FAEBD5534}"/>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grpId="0" nodeType="clickEffect">
                                  <p:stCondLst>
                                    <p:cond delay="0"/>
                                  </p:stCondLst>
                                  <p:childTnLst>
                                    <p:set>
                                      <p:cBhvr>
                                        <p:cTn id="99" dur="1" fill="hold">
                                          <p:stCondLst>
                                            <p:cond delay="0"/>
                                          </p:stCondLst>
                                        </p:cTn>
                                        <p:tgtEl>
                                          <p:spTgt spid="6">
                                            <p:graphicEl>
                                              <a:dgm id="{8F1914A0-5E8E-4104-9919-56E5033254BE}"/>
                                            </p:graphicEl>
                                          </p:spTgt>
                                        </p:tgtEl>
                                        <p:attrNameLst>
                                          <p:attrName>style.visibility</p:attrName>
                                        </p:attrNameLst>
                                      </p:cBhvr>
                                      <p:to>
                                        <p:strVal val="visible"/>
                                      </p:to>
                                    </p:set>
                                    <p:animEffect transition="in" filter="randombar(horizontal)">
                                      <p:cBhvr>
                                        <p:cTn id="100" dur="500"/>
                                        <p:tgtEl>
                                          <p:spTgt spid="6">
                                            <p:graphicEl>
                                              <a:dgm id="{8F1914A0-5E8E-4104-9919-56E5033254BE}"/>
                                            </p:graphic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6">
                                            <p:graphicEl>
                                              <a:dgm id="{4F39AE8A-E451-4158-9ED1-4DCDA14DD740}"/>
                                            </p:graphicEl>
                                          </p:spTgt>
                                        </p:tgtEl>
                                        <p:attrNameLst>
                                          <p:attrName>style.visibility</p:attrName>
                                        </p:attrNameLst>
                                      </p:cBhvr>
                                      <p:to>
                                        <p:strVal val="visible"/>
                                      </p:to>
                                    </p:set>
                                    <p:animEffect transition="in" filter="randombar(horizontal)">
                                      <p:cBhvr>
                                        <p:cTn id="103" dur="500"/>
                                        <p:tgtEl>
                                          <p:spTgt spid="6">
                                            <p:graphicEl>
                                              <a:dgm id="{4F39AE8A-E451-4158-9ED1-4DCDA14DD74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CC6FB-C054-2A2F-8FEA-AFEEDCCCE9E3}"/>
              </a:ext>
            </a:extLst>
          </p:cNvPr>
          <p:cNvSpPr>
            <a:spLocks noGrp="1"/>
          </p:cNvSpPr>
          <p:nvPr>
            <p:ph type="title"/>
          </p:nvPr>
        </p:nvSpPr>
        <p:spPr>
          <a:xfrm>
            <a:off x="960120" y="643467"/>
            <a:ext cx="4628638" cy="5571066"/>
          </a:xfrm>
        </p:spPr>
        <p:txBody>
          <a:bodyPr>
            <a:normAutofit/>
          </a:bodyPr>
          <a:lstStyle/>
          <a:p>
            <a:r>
              <a:rPr lang="en-US" dirty="0"/>
              <a:t>agenda</a:t>
            </a:r>
          </a:p>
        </p:txBody>
      </p:sp>
      <p:graphicFrame>
        <p:nvGraphicFramePr>
          <p:cNvPr id="5" name="Content Placeholder 4">
            <a:extLst>
              <a:ext uri="{FF2B5EF4-FFF2-40B4-BE49-F238E27FC236}">
                <a16:creationId xmlns:a16="http://schemas.microsoft.com/office/drawing/2014/main" id="{AFB3670F-2EC6-0B95-6686-E78BE6BA24D7}"/>
              </a:ext>
            </a:extLst>
          </p:cNvPr>
          <p:cNvGraphicFramePr>
            <a:graphicFrameLocks noGrp="1"/>
          </p:cNvGraphicFramePr>
          <p:nvPr>
            <p:ph idx="1"/>
            <p:extLst>
              <p:ext uri="{D42A27DB-BD31-4B8C-83A1-F6EECF244321}">
                <p14:modId xmlns:p14="http://schemas.microsoft.com/office/powerpoint/2010/main" val="507987820"/>
              </p:ext>
            </p:extLst>
          </p:nvPr>
        </p:nvGraphicFramePr>
        <p:xfrm>
          <a:off x="6391564" y="434108"/>
          <a:ext cx="5458691" cy="6114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20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graphicEl>
                                              <a:dgm id="{A7F41888-208A-4C3D-A576-C71DF0FA6634}"/>
                                            </p:graphicEl>
                                          </p:spTgt>
                                        </p:tgtEl>
                                        <p:attrNameLst>
                                          <p:attrName>style.visibility</p:attrName>
                                        </p:attrNameLst>
                                      </p:cBhvr>
                                      <p:to>
                                        <p:strVal val="visible"/>
                                      </p:to>
                                    </p:set>
                                    <p:animEffect transition="in" filter="randombar(horizontal)">
                                      <p:cBhvr>
                                        <p:cTn id="12" dur="500"/>
                                        <p:tgtEl>
                                          <p:spTgt spid="5">
                                            <p:graphicEl>
                                              <a:dgm id="{A7F41888-208A-4C3D-A576-C71DF0FA663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graphicEl>
                                              <a:dgm id="{E2042F24-440F-4961-B012-CA06C5B2F537}"/>
                                            </p:graphicEl>
                                          </p:spTgt>
                                        </p:tgtEl>
                                        <p:attrNameLst>
                                          <p:attrName>style.visibility</p:attrName>
                                        </p:attrNameLst>
                                      </p:cBhvr>
                                      <p:to>
                                        <p:strVal val="visible"/>
                                      </p:to>
                                    </p:set>
                                    <p:animEffect transition="in" filter="randombar(horizontal)">
                                      <p:cBhvr>
                                        <p:cTn id="17" dur="500"/>
                                        <p:tgtEl>
                                          <p:spTgt spid="5">
                                            <p:graphicEl>
                                              <a:dgm id="{E2042F24-440F-4961-B012-CA06C5B2F537}"/>
                                            </p:graphic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5">
                                            <p:graphicEl>
                                              <a:dgm id="{606292F4-2A0F-4503-8FEC-F68C63882331}"/>
                                            </p:graphicEl>
                                          </p:spTgt>
                                        </p:tgtEl>
                                        <p:attrNameLst>
                                          <p:attrName>style.visibility</p:attrName>
                                        </p:attrNameLst>
                                      </p:cBhvr>
                                      <p:to>
                                        <p:strVal val="visible"/>
                                      </p:to>
                                    </p:set>
                                    <p:animEffect transition="in" filter="randombar(horizontal)">
                                      <p:cBhvr>
                                        <p:cTn id="20" dur="500"/>
                                        <p:tgtEl>
                                          <p:spTgt spid="5">
                                            <p:graphicEl>
                                              <a:dgm id="{606292F4-2A0F-4503-8FEC-F68C63882331}"/>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5">
                                            <p:graphicEl>
                                              <a:dgm id="{6A7A32A3-35EE-4B06-A0FA-3D72FC06C91E}"/>
                                            </p:graphicEl>
                                          </p:spTgt>
                                        </p:tgtEl>
                                        <p:attrNameLst>
                                          <p:attrName>style.visibility</p:attrName>
                                        </p:attrNameLst>
                                      </p:cBhvr>
                                      <p:to>
                                        <p:strVal val="visible"/>
                                      </p:to>
                                    </p:set>
                                    <p:animEffect transition="in" filter="randombar(horizontal)">
                                      <p:cBhvr>
                                        <p:cTn id="25" dur="500"/>
                                        <p:tgtEl>
                                          <p:spTgt spid="5">
                                            <p:graphicEl>
                                              <a:dgm id="{6A7A32A3-35EE-4B06-A0FA-3D72FC06C91E}"/>
                                            </p:graphic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
                                            <p:graphicEl>
                                              <a:dgm id="{F1C58E3A-4B91-40E1-BBBA-8433278D78E1}"/>
                                            </p:graphicEl>
                                          </p:spTgt>
                                        </p:tgtEl>
                                        <p:attrNameLst>
                                          <p:attrName>style.visibility</p:attrName>
                                        </p:attrNameLst>
                                      </p:cBhvr>
                                      <p:to>
                                        <p:strVal val="visible"/>
                                      </p:to>
                                    </p:set>
                                    <p:animEffect transition="in" filter="randombar(horizontal)">
                                      <p:cBhvr>
                                        <p:cTn id="28" dur="500"/>
                                        <p:tgtEl>
                                          <p:spTgt spid="5">
                                            <p:graphicEl>
                                              <a:dgm id="{F1C58E3A-4B91-40E1-BBBA-8433278D78E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5">
                                            <p:graphicEl>
                                              <a:dgm id="{86D32E12-3F74-41AA-99A8-7160C2FFD70B}"/>
                                            </p:graphicEl>
                                          </p:spTgt>
                                        </p:tgtEl>
                                        <p:attrNameLst>
                                          <p:attrName>style.visibility</p:attrName>
                                        </p:attrNameLst>
                                      </p:cBhvr>
                                      <p:to>
                                        <p:strVal val="visible"/>
                                      </p:to>
                                    </p:set>
                                    <p:animEffect transition="in" filter="randombar(horizontal)">
                                      <p:cBhvr>
                                        <p:cTn id="33" dur="500"/>
                                        <p:tgtEl>
                                          <p:spTgt spid="5">
                                            <p:graphicEl>
                                              <a:dgm id="{86D32E12-3F74-41AA-99A8-7160C2FFD70B}"/>
                                            </p:graphic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
                                            <p:graphicEl>
                                              <a:dgm id="{C0B62DD3-0C6A-4EF6-AC82-A7D1AA24710D}"/>
                                            </p:graphicEl>
                                          </p:spTgt>
                                        </p:tgtEl>
                                        <p:attrNameLst>
                                          <p:attrName>style.visibility</p:attrName>
                                        </p:attrNameLst>
                                      </p:cBhvr>
                                      <p:to>
                                        <p:strVal val="visible"/>
                                      </p:to>
                                    </p:set>
                                    <p:animEffect transition="in" filter="randombar(horizontal)">
                                      <p:cBhvr>
                                        <p:cTn id="36" dur="500"/>
                                        <p:tgtEl>
                                          <p:spTgt spid="5">
                                            <p:graphicEl>
                                              <a:dgm id="{C0B62DD3-0C6A-4EF6-AC82-A7D1AA24710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5">
                                            <p:graphicEl>
                                              <a:dgm id="{4541EBE9-507A-423C-87DF-A64F3555F8BD}"/>
                                            </p:graphicEl>
                                          </p:spTgt>
                                        </p:tgtEl>
                                        <p:attrNameLst>
                                          <p:attrName>style.visibility</p:attrName>
                                        </p:attrNameLst>
                                      </p:cBhvr>
                                      <p:to>
                                        <p:strVal val="visible"/>
                                      </p:to>
                                    </p:set>
                                    <p:animEffect transition="in" filter="randombar(horizontal)">
                                      <p:cBhvr>
                                        <p:cTn id="41" dur="500"/>
                                        <p:tgtEl>
                                          <p:spTgt spid="5">
                                            <p:graphicEl>
                                              <a:dgm id="{4541EBE9-507A-423C-87DF-A64F3555F8BD}"/>
                                            </p:graphicEl>
                                          </p:spTgt>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5">
                                            <p:graphicEl>
                                              <a:dgm id="{84124981-2BE5-4605-AE69-088C43B8A03E}"/>
                                            </p:graphicEl>
                                          </p:spTgt>
                                        </p:tgtEl>
                                        <p:attrNameLst>
                                          <p:attrName>style.visibility</p:attrName>
                                        </p:attrNameLst>
                                      </p:cBhvr>
                                      <p:to>
                                        <p:strVal val="visible"/>
                                      </p:to>
                                    </p:set>
                                    <p:animEffect transition="in" filter="randombar(horizontal)">
                                      <p:cBhvr>
                                        <p:cTn id="44" dur="500"/>
                                        <p:tgtEl>
                                          <p:spTgt spid="5">
                                            <p:graphicEl>
                                              <a:dgm id="{84124981-2BE5-4605-AE69-088C43B8A03E}"/>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5">
                                            <p:graphicEl>
                                              <a:dgm id="{0D6BB841-E438-429E-A74F-23A42F87AED3}"/>
                                            </p:graphicEl>
                                          </p:spTgt>
                                        </p:tgtEl>
                                        <p:attrNameLst>
                                          <p:attrName>style.visibility</p:attrName>
                                        </p:attrNameLst>
                                      </p:cBhvr>
                                      <p:to>
                                        <p:strVal val="visible"/>
                                      </p:to>
                                    </p:set>
                                    <p:animEffect transition="in" filter="randombar(horizontal)">
                                      <p:cBhvr>
                                        <p:cTn id="49" dur="500"/>
                                        <p:tgtEl>
                                          <p:spTgt spid="5">
                                            <p:graphicEl>
                                              <a:dgm id="{0D6BB841-E438-429E-A74F-23A42F87AED3}"/>
                                            </p:graphicEl>
                                          </p:spTgt>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5">
                                            <p:graphicEl>
                                              <a:dgm id="{98701F23-72BD-45EC-89A4-CB264889CADD}"/>
                                            </p:graphicEl>
                                          </p:spTgt>
                                        </p:tgtEl>
                                        <p:attrNameLst>
                                          <p:attrName>style.visibility</p:attrName>
                                        </p:attrNameLst>
                                      </p:cBhvr>
                                      <p:to>
                                        <p:strVal val="visible"/>
                                      </p:to>
                                    </p:set>
                                    <p:animEffect transition="in" filter="randombar(horizontal)">
                                      <p:cBhvr>
                                        <p:cTn id="52" dur="500"/>
                                        <p:tgtEl>
                                          <p:spTgt spid="5">
                                            <p:graphicEl>
                                              <a:dgm id="{98701F23-72BD-45EC-89A4-CB264889CADD}"/>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5">
                                            <p:graphicEl>
                                              <a:dgm id="{DD5AA57A-2925-48EF-BFF4-C3ED8977E3F8}"/>
                                            </p:graphicEl>
                                          </p:spTgt>
                                        </p:tgtEl>
                                        <p:attrNameLst>
                                          <p:attrName>style.visibility</p:attrName>
                                        </p:attrNameLst>
                                      </p:cBhvr>
                                      <p:to>
                                        <p:strVal val="visible"/>
                                      </p:to>
                                    </p:set>
                                    <p:animEffect transition="in" filter="randombar(horizontal)">
                                      <p:cBhvr>
                                        <p:cTn id="57" dur="500"/>
                                        <p:tgtEl>
                                          <p:spTgt spid="5">
                                            <p:graphicEl>
                                              <a:dgm id="{DD5AA57A-2925-48EF-BFF4-C3ED8977E3F8}"/>
                                            </p:graphicEl>
                                          </p:spTgt>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5">
                                            <p:graphicEl>
                                              <a:dgm id="{5836F944-E108-4215-8B52-F78A138B49B3}"/>
                                            </p:graphicEl>
                                          </p:spTgt>
                                        </p:tgtEl>
                                        <p:attrNameLst>
                                          <p:attrName>style.visibility</p:attrName>
                                        </p:attrNameLst>
                                      </p:cBhvr>
                                      <p:to>
                                        <p:strVal val="visible"/>
                                      </p:to>
                                    </p:set>
                                    <p:animEffect transition="in" filter="randombar(horizontal)">
                                      <p:cBhvr>
                                        <p:cTn id="60" dur="500"/>
                                        <p:tgtEl>
                                          <p:spTgt spid="5">
                                            <p:graphicEl>
                                              <a:dgm id="{5836F944-E108-4215-8B52-F78A138B49B3}"/>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5">
                                            <p:graphicEl>
                                              <a:dgm id="{8E652EDE-81F9-49BD-907B-9DF277B0CF33}"/>
                                            </p:graphicEl>
                                          </p:spTgt>
                                        </p:tgtEl>
                                        <p:attrNameLst>
                                          <p:attrName>style.visibility</p:attrName>
                                        </p:attrNameLst>
                                      </p:cBhvr>
                                      <p:to>
                                        <p:strVal val="visible"/>
                                      </p:to>
                                    </p:set>
                                    <p:animEffect transition="in" filter="randombar(horizontal)">
                                      <p:cBhvr>
                                        <p:cTn id="65" dur="500"/>
                                        <p:tgtEl>
                                          <p:spTgt spid="5">
                                            <p:graphicEl>
                                              <a:dgm id="{8E652EDE-81F9-49BD-907B-9DF277B0CF33}"/>
                                            </p:graphicEl>
                                          </p:spTgt>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5">
                                            <p:graphicEl>
                                              <a:dgm id="{5C4EEDB3-4A6D-4E10-A83F-B96BB730AAC1}"/>
                                            </p:graphicEl>
                                          </p:spTgt>
                                        </p:tgtEl>
                                        <p:attrNameLst>
                                          <p:attrName>style.visibility</p:attrName>
                                        </p:attrNameLst>
                                      </p:cBhvr>
                                      <p:to>
                                        <p:strVal val="visible"/>
                                      </p:to>
                                    </p:set>
                                    <p:animEffect transition="in" filter="randombar(horizontal)">
                                      <p:cBhvr>
                                        <p:cTn id="68" dur="500"/>
                                        <p:tgtEl>
                                          <p:spTgt spid="5">
                                            <p:graphicEl>
                                              <a:dgm id="{5C4EEDB3-4A6D-4E10-A83F-B96BB730AAC1}"/>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5">
                                            <p:graphicEl>
                                              <a:dgm id="{477C6DFF-0E58-440C-9BA0-854BEABAB537}"/>
                                            </p:graphicEl>
                                          </p:spTgt>
                                        </p:tgtEl>
                                        <p:attrNameLst>
                                          <p:attrName>style.visibility</p:attrName>
                                        </p:attrNameLst>
                                      </p:cBhvr>
                                      <p:to>
                                        <p:strVal val="visible"/>
                                      </p:to>
                                    </p:set>
                                    <p:animEffect transition="in" filter="randombar(horizontal)">
                                      <p:cBhvr>
                                        <p:cTn id="73" dur="500"/>
                                        <p:tgtEl>
                                          <p:spTgt spid="5">
                                            <p:graphicEl>
                                              <a:dgm id="{477C6DFF-0E58-440C-9BA0-854BEABAB537}"/>
                                            </p:graphicEl>
                                          </p:spTgt>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5">
                                            <p:graphicEl>
                                              <a:dgm id="{BF0A9667-24BF-47FF-8F89-D78A084147FA}"/>
                                            </p:graphicEl>
                                          </p:spTgt>
                                        </p:tgtEl>
                                        <p:attrNameLst>
                                          <p:attrName>style.visibility</p:attrName>
                                        </p:attrNameLst>
                                      </p:cBhvr>
                                      <p:to>
                                        <p:strVal val="visible"/>
                                      </p:to>
                                    </p:set>
                                    <p:animEffect transition="in" filter="randombar(horizontal)">
                                      <p:cBhvr>
                                        <p:cTn id="76" dur="500"/>
                                        <p:tgtEl>
                                          <p:spTgt spid="5">
                                            <p:graphicEl>
                                              <a:dgm id="{BF0A9667-24BF-47FF-8F89-D78A084147FA}"/>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
                                            <p:graphicEl>
                                              <a:dgm id="{674D2D35-796B-4585-BA2A-EF0D2448378C}"/>
                                            </p:graphicEl>
                                          </p:spTgt>
                                        </p:tgtEl>
                                        <p:attrNameLst>
                                          <p:attrName>style.visibility</p:attrName>
                                        </p:attrNameLst>
                                      </p:cBhvr>
                                      <p:to>
                                        <p:strVal val="visible"/>
                                      </p:to>
                                    </p:set>
                                    <p:animEffect transition="in" filter="randombar(horizontal)">
                                      <p:cBhvr>
                                        <p:cTn id="81" dur="500"/>
                                        <p:tgtEl>
                                          <p:spTgt spid="5">
                                            <p:graphicEl>
                                              <a:dgm id="{674D2D35-796B-4585-BA2A-EF0D2448378C}"/>
                                            </p:graphicEl>
                                          </p:spTgt>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5">
                                            <p:graphicEl>
                                              <a:dgm id="{9A3CE538-2D96-4032-8399-5ADB03C1D38C}"/>
                                            </p:graphicEl>
                                          </p:spTgt>
                                        </p:tgtEl>
                                        <p:attrNameLst>
                                          <p:attrName>style.visibility</p:attrName>
                                        </p:attrNameLst>
                                      </p:cBhvr>
                                      <p:to>
                                        <p:strVal val="visible"/>
                                      </p:to>
                                    </p:set>
                                    <p:animEffect transition="in" filter="randombar(horizontal)">
                                      <p:cBhvr>
                                        <p:cTn id="84" dur="500"/>
                                        <p:tgtEl>
                                          <p:spTgt spid="5">
                                            <p:graphicEl>
                                              <a:dgm id="{9A3CE538-2D96-4032-8399-5ADB03C1D38C}"/>
                                            </p:graphicEl>
                                          </p:spTgt>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5">
                                            <p:graphicEl>
                                              <a:dgm id="{7C040E16-BECF-49EC-A6FF-46834CD37F94}"/>
                                            </p:graphicEl>
                                          </p:spTgt>
                                        </p:tgtEl>
                                        <p:attrNameLst>
                                          <p:attrName>style.visibility</p:attrName>
                                        </p:attrNameLst>
                                      </p:cBhvr>
                                      <p:to>
                                        <p:strVal val="visible"/>
                                      </p:to>
                                    </p:set>
                                    <p:animEffect transition="in" filter="randombar(horizontal)">
                                      <p:cBhvr>
                                        <p:cTn id="89" dur="500"/>
                                        <p:tgtEl>
                                          <p:spTgt spid="5">
                                            <p:graphicEl>
                                              <a:dgm id="{7C040E16-BECF-49EC-A6FF-46834CD37F94}"/>
                                            </p:graphicEl>
                                          </p:spTgt>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5">
                                            <p:graphicEl>
                                              <a:dgm id="{17966F40-11B1-438B-87C8-33D41B32B10F}"/>
                                            </p:graphicEl>
                                          </p:spTgt>
                                        </p:tgtEl>
                                        <p:attrNameLst>
                                          <p:attrName>style.visibility</p:attrName>
                                        </p:attrNameLst>
                                      </p:cBhvr>
                                      <p:to>
                                        <p:strVal val="visible"/>
                                      </p:to>
                                    </p:set>
                                    <p:animEffect transition="in" filter="randombar(horizontal)">
                                      <p:cBhvr>
                                        <p:cTn id="92" dur="500"/>
                                        <p:tgtEl>
                                          <p:spTgt spid="5">
                                            <p:graphicEl>
                                              <a:dgm id="{17966F40-11B1-438B-87C8-33D41B32B10F}"/>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5">
                                            <p:graphicEl>
                                              <a:dgm id="{67DDFA60-00BF-4388-841F-21050713DC0E}"/>
                                            </p:graphicEl>
                                          </p:spTgt>
                                        </p:tgtEl>
                                        <p:attrNameLst>
                                          <p:attrName>style.visibility</p:attrName>
                                        </p:attrNameLst>
                                      </p:cBhvr>
                                      <p:to>
                                        <p:strVal val="visible"/>
                                      </p:to>
                                    </p:set>
                                    <p:animEffect transition="in" filter="randombar(horizontal)">
                                      <p:cBhvr>
                                        <p:cTn id="97" dur="500"/>
                                        <p:tgtEl>
                                          <p:spTgt spid="5">
                                            <p:graphicEl>
                                              <a:dgm id="{67DDFA60-00BF-4388-841F-21050713DC0E}"/>
                                            </p:graphicEl>
                                          </p:spTgt>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5">
                                            <p:graphicEl>
                                              <a:dgm id="{4CB92589-7AAD-4A80-BD4D-BF68071ABB5E}"/>
                                            </p:graphicEl>
                                          </p:spTgt>
                                        </p:tgtEl>
                                        <p:attrNameLst>
                                          <p:attrName>style.visibility</p:attrName>
                                        </p:attrNameLst>
                                      </p:cBhvr>
                                      <p:to>
                                        <p:strVal val="visible"/>
                                      </p:to>
                                    </p:set>
                                    <p:animEffect transition="in" filter="randombar(horizontal)">
                                      <p:cBhvr>
                                        <p:cTn id="100" dur="500"/>
                                        <p:tgtEl>
                                          <p:spTgt spid="5">
                                            <p:graphicEl>
                                              <a:dgm id="{4CB92589-7AAD-4A80-BD4D-BF68071ABB5E}"/>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grpId="0" nodeType="clickEffect">
                                  <p:stCondLst>
                                    <p:cond delay="0"/>
                                  </p:stCondLst>
                                  <p:childTnLst>
                                    <p:set>
                                      <p:cBhvr>
                                        <p:cTn id="104" dur="1" fill="hold">
                                          <p:stCondLst>
                                            <p:cond delay="0"/>
                                          </p:stCondLst>
                                        </p:cTn>
                                        <p:tgtEl>
                                          <p:spTgt spid="5">
                                            <p:graphicEl>
                                              <a:dgm id="{EB3F1DB2-BF3C-459E-B47F-B35A8057BAA2}"/>
                                            </p:graphicEl>
                                          </p:spTgt>
                                        </p:tgtEl>
                                        <p:attrNameLst>
                                          <p:attrName>style.visibility</p:attrName>
                                        </p:attrNameLst>
                                      </p:cBhvr>
                                      <p:to>
                                        <p:strVal val="visible"/>
                                      </p:to>
                                    </p:set>
                                    <p:animEffect transition="in" filter="randombar(horizontal)">
                                      <p:cBhvr>
                                        <p:cTn id="105" dur="500"/>
                                        <p:tgtEl>
                                          <p:spTgt spid="5">
                                            <p:graphicEl>
                                              <a:dgm id="{EB3F1DB2-BF3C-459E-B47F-B35A8057BAA2}"/>
                                            </p:graphicEl>
                                          </p:spTgt>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5">
                                            <p:graphicEl>
                                              <a:dgm id="{09FCF8B6-D711-46DB-9C90-C08E5DAA2FCF}"/>
                                            </p:graphicEl>
                                          </p:spTgt>
                                        </p:tgtEl>
                                        <p:attrNameLst>
                                          <p:attrName>style.visibility</p:attrName>
                                        </p:attrNameLst>
                                      </p:cBhvr>
                                      <p:to>
                                        <p:strVal val="visible"/>
                                      </p:to>
                                    </p:set>
                                    <p:animEffect transition="in" filter="randombar(horizontal)">
                                      <p:cBhvr>
                                        <p:cTn id="108" dur="500"/>
                                        <p:tgtEl>
                                          <p:spTgt spid="5">
                                            <p:graphicEl>
                                              <a:dgm id="{09FCF8B6-D711-46DB-9C90-C08E5DAA2FC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658F40-B797-1BF7-F194-2479E6E5F7D0}"/>
              </a:ext>
            </a:extLst>
          </p:cNvPr>
          <p:cNvSpPr>
            <a:spLocks noGrp="1"/>
          </p:cNvSpPr>
          <p:nvPr>
            <p:ph type="title"/>
          </p:nvPr>
        </p:nvSpPr>
        <p:spPr>
          <a:xfrm>
            <a:off x="445516" y="247014"/>
            <a:ext cx="4500737" cy="2095501"/>
          </a:xfrm>
        </p:spPr>
        <p:txBody>
          <a:bodyPr>
            <a:normAutofit/>
          </a:bodyPr>
          <a:lstStyle/>
          <a:p>
            <a:r>
              <a:rPr lang="en-US" sz="5600" dirty="0">
                <a:solidFill>
                  <a:schemeClr val="tx1"/>
                </a:solidFill>
              </a:rPr>
              <a:t>Introduction </a:t>
            </a:r>
          </a:p>
        </p:txBody>
      </p:sp>
      <p:sp>
        <p:nvSpPr>
          <p:cNvPr id="15" name="Content Placeholder 14">
            <a:extLst>
              <a:ext uri="{FF2B5EF4-FFF2-40B4-BE49-F238E27FC236}">
                <a16:creationId xmlns:a16="http://schemas.microsoft.com/office/drawing/2014/main" id="{56C32F09-E1F9-166E-4816-D2F5B7408467}"/>
              </a:ext>
            </a:extLst>
          </p:cNvPr>
          <p:cNvSpPr>
            <a:spLocks noGrp="1"/>
          </p:cNvSpPr>
          <p:nvPr>
            <p:ph idx="1"/>
          </p:nvPr>
        </p:nvSpPr>
        <p:spPr>
          <a:xfrm>
            <a:off x="447040" y="1971040"/>
            <a:ext cx="5014136" cy="4210685"/>
          </a:xfrm>
        </p:spPr>
        <p:txBody>
          <a:bodyPr anchor="t">
            <a:normAutofit fontScale="62500" lnSpcReduction="20000"/>
          </a:bodyPr>
          <a:lstStyle/>
          <a:p>
            <a:pPr marL="285750" indent="-285750">
              <a:buFont typeface="Arial" panose="020B0604020202020204" pitchFamily="34" charset="0"/>
              <a:buChar char="•"/>
            </a:pPr>
            <a:r>
              <a:rPr lang="en-US" sz="2800" dirty="0"/>
              <a:t>Phishing website is a big threat to internet users because hackers want to get sensitive information about internet users like login credentials, credit card details or personal data, and this is a big threat to users because hackers may profit from this data so making predictions Phishing website is very important for protecting internet users and their online security.</a:t>
            </a:r>
          </a:p>
          <a:p>
            <a:pPr marL="285750" indent="-285750">
              <a:buFont typeface="Arial" panose="020B0604020202020204" pitchFamily="34" charset="0"/>
              <a:buChar char="•"/>
            </a:pPr>
            <a:r>
              <a:rPr lang="en-US" sz="2800" dirty="0"/>
              <a:t> The problem of predicting phishing websites can be framed as classification task, where the goal is to determine whether a given website is legitimate or a phishing website. This problem involves analyzing various features and characteristics of a website to make an accurate prediction.</a:t>
            </a:r>
          </a:p>
        </p:txBody>
      </p:sp>
      <p:pic>
        <p:nvPicPr>
          <p:cNvPr id="6" name="Content Placeholder 5" descr="A picture containing screenshot, text, sign&#10;&#10;Description automatically generated">
            <a:extLst>
              <a:ext uri="{FF2B5EF4-FFF2-40B4-BE49-F238E27FC236}">
                <a16:creationId xmlns:a16="http://schemas.microsoft.com/office/drawing/2014/main" id="{1DAD04B3-261F-76AC-C4EB-22113852A44B}"/>
              </a:ext>
            </a:extLst>
          </p:cNvPr>
          <p:cNvPicPr>
            <a:picLocks noChangeAspect="1"/>
          </p:cNvPicPr>
          <p:nvPr/>
        </p:nvPicPr>
        <p:blipFill rotWithShape="1">
          <a:blip r:embed="rId2">
            <a:extLst>
              <a:ext uri="{28A0092B-C50C-407E-A947-70E740481C1C}">
                <a14:useLocalDpi xmlns:a14="http://schemas.microsoft.com/office/drawing/2010/main" val="0"/>
              </a:ext>
            </a:extLst>
          </a:blip>
          <a:srcRect l="21233" r="12084"/>
          <a:stretch/>
        </p:blipFill>
        <p:spPr>
          <a:xfrm>
            <a:off x="6094474" y="-40630"/>
            <a:ext cx="6097526" cy="6857990"/>
          </a:xfrm>
          <a:prstGeom prst="rect">
            <a:avLst/>
          </a:prstGeom>
        </p:spPr>
      </p:pic>
    </p:spTree>
    <p:extLst>
      <p:ext uri="{BB962C8B-B14F-4D97-AF65-F5344CB8AC3E}">
        <p14:creationId xmlns:p14="http://schemas.microsoft.com/office/powerpoint/2010/main" val="212513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wipe(left)">
                                      <p:cBhvr>
                                        <p:cTn id="21" dur="1000"/>
                                        <p:tgtEl>
                                          <p:spTgt spid="1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
                                            <p:txEl>
                                              <p:pRg st="1" end="1"/>
                                            </p:txEl>
                                          </p:spTgt>
                                        </p:tgtEl>
                                        <p:attrNameLst>
                                          <p:attrName>style.visibility</p:attrName>
                                        </p:attrNameLst>
                                      </p:cBhvr>
                                      <p:to>
                                        <p:strVal val="visible"/>
                                      </p:to>
                                    </p:set>
                                    <p:animEffect transition="in" filter="wipe(left)">
                                      <p:cBhvr>
                                        <p:cTn id="26" dur="10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hishing as a Service">
            <a:extLst>
              <a:ext uri="{FF2B5EF4-FFF2-40B4-BE49-F238E27FC236}">
                <a16:creationId xmlns:a16="http://schemas.microsoft.com/office/drawing/2014/main" id="{DEF55D10-5676-3343-D4B7-D81D7BCD5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 y="-148589"/>
            <a:ext cx="12710160" cy="71494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2C6E47-5AA9-4443-6F9F-B2A3E90AF84F}"/>
              </a:ext>
            </a:extLst>
          </p:cNvPr>
          <p:cNvSpPr>
            <a:spLocks noGrp="1"/>
          </p:cNvSpPr>
          <p:nvPr>
            <p:ph type="title"/>
          </p:nvPr>
        </p:nvSpPr>
        <p:spPr>
          <a:xfrm>
            <a:off x="609600" y="643467"/>
            <a:ext cx="3563113" cy="5571066"/>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5600" dirty="0"/>
              <a:t>Example of</a:t>
            </a:r>
            <a:br>
              <a:rPr lang="en-US" sz="5600" dirty="0"/>
            </a:br>
            <a:r>
              <a:rPr lang="en-US" sz="5600" dirty="0"/>
              <a:t>phishing </a:t>
            </a:r>
          </a:p>
        </p:txBody>
      </p:sp>
      <p:pic>
        <p:nvPicPr>
          <p:cNvPr id="4" name="Picture 3" descr="A screenshot of a computer&#10;&#10;Description automatically generated">
            <a:extLst>
              <a:ext uri="{FF2B5EF4-FFF2-40B4-BE49-F238E27FC236}">
                <a16:creationId xmlns:a16="http://schemas.microsoft.com/office/drawing/2014/main" id="{8526AD6A-4450-37EF-4DAB-6E45E0A700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928" y="1293500"/>
            <a:ext cx="3521273" cy="2421240"/>
          </a:xfrm>
          <a:prstGeom prst="rect">
            <a:avLst/>
          </a:prstGeom>
          <a:noFill/>
          <a:ln>
            <a:noFill/>
          </a:ln>
        </p:spPr>
      </p:pic>
      <p:pic>
        <p:nvPicPr>
          <p:cNvPr id="5" name="Picture 4" descr="A screenshot of a computer screen&#10;&#10;Description automatically generated with low confidence">
            <a:extLst>
              <a:ext uri="{FF2B5EF4-FFF2-40B4-BE49-F238E27FC236}">
                <a16:creationId xmlns:a16="http://schemas.microsoft.com/office/drawing/2014/main" id="{A60FD17E-1A27-92E3-1780-F907BE31C5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90357" y="1429451"/>
            <a:ext cx="3197500" cy="1313948"/>
          </a:xfrm>
          <a:prstGeom prst="rect">
            <a:avLst/>
          </a:prstGeom>
          <a:noFill/>
          <a:ln>
            <a:noFill/>
          </a:ln>
        </p:spPr>
      </p:pic>
      <p:pic>
        <p:nvPicPr>
          <p:cNvPr id="6" name="Picture 5">
            <a:extLst>
              <a:ext uri="{FF2B5EF4-FFF2-40B4-BE49-F238E27FC236}">
                <a16:creationId xmlns:a16="http://schemas.microsoft.com/office/drawing/2014/main" id="{A4A88544-0B9B-DE03-7A86-9EC974A185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0357" y="2953619"/>
            <a:ext cx="3197500" cy="36084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C7D745B-9051-90B6-BD18-0263A208FEB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3700" y="4132223"/>
            <a:ext cx="3554502" cy="1750483"/>
          </a:xfrm>
          <a:prstGeom prst="rect">
            <a:avLst/>
          </a:prstGeom>
          <a:noFill/>
          <a:ln>
            <a:noFill/>
          </a:ln>
        </p:spPr>
      </p:pic>
      <p:pic>
        <p:nvPicPr>
          <p:cNvPr id="8" name="Picture 7" descr="A screenshot of a computer&#10;&#10;Description automatically generated">
            <a:extLst>
              <a:ext uri="{FF2B5EF4-FFF2-40B4-BE49-F238E27FC236}">
                <a16:creationId xmlns:a16="http://schemas.microsoft.com/office/drawing/2014/main" id="{347327DD-5468-5060-72AE-2EDFBAC619B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90357" y="3524685"/>
            <a:ext cx="3197499" cy="2712919"/>
          </a:xfrm>
          <a:prstGeom prst="rect">
            <a:avLst/>
          </a:prstGeom>
          <a:noFill/>
          <a:ln>
            <a:noFill/>
          </a:ln>
        </p:spPr>
      </p:pic>
    </p:spTree>
    <p:extLst>
      <p:ext uri="{BB962C8B-B14F-4D97-AF65-F5344CB8AC3E}">
        <p14:creationId xmlns:p14="http://schemas.microsoft.com/office/powerpoint/2010/main" val="42922451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ABDE1-A606-3E8A-3FDD-BB785324AE61}"/>
              </a:ext>
            </a:extLst>
          </p:cNvPr>
          <p:cNvSpPr>
            <a:spLocks noGrp="1"/>
          </p:cNvSpPr>
          <p:nvPr>
            <p:ph type="title"/>
          </p:nvPr>
        </p:nvSpPr>
        <p:spPr>
          <a:xfrm>
            <a:off x="960120" y="317814"/>
            <a:ext cx="10268712" cy="1700784"/>
          </a:xfrm>
        </p:spPr>
        <p:txBody>
          <a:bodyPr>
            <a:normAutofit/>
          </a:bodyPr>
          <a:lstStyle/>
          <a:p>
            <a:r>
              <a:rPr lang="en-US" dirty="0"/>
              <a:t>Objective </a:t>
            </a:r>
          </a:p>
        </p:txBody>
      </p:sp>
      <p:sp>
        <p:nvSpPr>
          <p:cNvPr id="25" name="Rectangle 24">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Exclamation mark on a yellow background">
            <a:extLst>
              <a:ext uri="{FF2B5EF4-FFF2-40B4-BE49-F238E27FC236}">
                <a16:creationId xmlns:a16="http://schemas.microsoft.com/office/drawing/2014/main" id="{A2E6AAE4-4F22-4A1A-21F9-456338E9178E}"/>
              </a:ext>
            </a:extLst>
          </p:cNvPr>
          <p:cNvPicPr>
            <a:picLocks noChangeAspect="1"/>
          </p:cNvPicPr>
          <p:nvPr/>
        </p:nvPicPr>
        <p:blipFill rotWithShape="1">
          <a:blip r:embed="rId2"/>
          <a:srcRect l="14986" r="2069"/>
          <a:stretch/>
        </p:blipFill>
        <p:spPr>
          <a:xfrm>
            <a:off x="0" y="2264988"/>
            <a:ext cx="4370832" cy="3952189"/>
          </a:xfrm>
          <a:prstGeom prst="rect">
            <a:avLst/>
          </a:prstGeom>
        </p:spPr>
      </p:pic>
      <p:sp>
        <p:nvSpPr>
          <p:cNvPr id="3" name="Content Placeholder 2">
            <a:extLst>
              <a:ext uri="{FF2B5EF4-FFF2-40B4-BE49-F238E27FC236}">
                <a16:creationId xmlns:a16="http://schemas.microsoft.com/office/drawing/2014/main" id="{BB256C9F-B97A-FAF5-F299-C603BE9201DE}"/>
              </a:ext>
            </a:extLst>
          </p:cNvPr>
          <p:cNvSpPr>
            <a:spLocks noGrp="1"/>
          </p:cNvSpPr>
          <p:nvPr>
            <p:ph idx="1"/>
          </p:nvPr>
        </p:nvSpPr>
        <p:spPr>
          <a:xfrm>
            <a:off x="4683760" y="2490347"/>
            <a:ext cx="6797040" cy="3586479"/>
          </a:xfrm>
        </p:spPr>
        <p:txBody>
          <a:bodyPr anchor="ctr">
            <a:normAutofit/>
          </a:bodyPr>
          <a:lstStyle/>
          <a:p>
            <a:pPr marL="742950" lvl="1" indent="-285750">
              <a:lnSpc>
                <a:spcPct val="91000"/>
              </a:lnSpc>
              <a:buFont typeface="Arial" panose="020B0604020202020204" pitchFamily="34" charset="0"/>
              <a:buChar char="•"/>
            </a:pPr>
            <a:r>
              <a:rPr lang="en-US" sz="1400" dirty="0">
                <a:latin typeface="Posterama" panose="020B0504020200020000" pitchFamily="34" charset="0"/>
                <a:ea typeface="微软雅黑"/>
                <a:cs typeface="Posterama" panose="020B0504020200020000" pitchFamily="34" charset="0"/>
              </a:rPr>
              <a:t>The main goal of this project is to develop a predictive model that can accurately identify and classify phishing websites. The project aims to address the problem of online security threats posed by phishing attacks and provide a solution to help individuals, organizations, and internet users in general</a:t>
            </a:r>
          </a:p>
          <a:p>
            <a:pPr marL="742950" lvl="1" indent="-285750">
              <a:lnSpc>
                <a:spcPct val="91000"/>
              </a:lnSpc>
              <a:buFont typeface="Arial" panose="020B0604020202020204" pitchFamily="34" charset="0"/>
              <a:buChar char="•"/>
            </a:pPr>
            <a:r>
              <a:rPr lang="en-US" sz="1400" dirty="0">
                <a:latin typeface="Posterama" panose="020B0504020200020000" pitchFamily="34" charset="0"/>
                <a:ea typeface="微软雅黑"/>
                <a:cs typeface="Posterama" panose="020B0504020200020000" pitchFamily="34" charset="0"/>
              </a:rPr>
              <a:t>This will help us to get real accuracy in determining the URL class and help internet users to suffer the internet safely•   </a:t>
            </a:r>
          </a:p>
          <a:p>
            <a:pPr marL="742950" lvl="1" indent="-285750">
              <a:lnSpc>
                <a:spcPct val="91000"/>
              </a:lnSpc>
              <a:buFont typeface="Arial" panose="020B0604020202020204" pitchFamily="34" charset="0"/>
              <a:buChar char="•"/>
            </a:pPr>
            <a:r>
              <a:rPr lang="en-US" sz="1400" dirty="0">
                <a:latin typeface="Posterama" panose="020B0504020200020000" pitchFamily="34" charset="0"/>
                <a:ea typeface="微软雅黑"/>
                <a:cs typeface="Posterama" panose="020B0504020200020000" pitchFamily="34" charset="0"/>
              </a:rPr>
              <a:t> The input is an URL and then the tools will parse the URL into twelve important features which have a great effect in determining the URL category and then the values will be stored in an array to get the URL result is phishing website or legit website.</a:t>
            </a:r>
          </a:p>
        </p:txBody>
      </p:sp>
    </p:spTree>
    <p:extLst>
      <p:ext uri="{BB962C8B-B14F-4D97-AF65-F5344CB8AC3E}">
        <p14:creationId xmlns:p14="http://schemas.microsoft.com/office/powerpoint/2010/main" val="16289818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0-#ppt_w/2"/>
                                          </p:val>
                                        </p:tav>
                                        <p:tav tm="100000">
                                          <p:val>
                                            <p:strVal val="#ppt_x"/>
                                          </p:val>
                                        </p:tav>
                                      </p:tavLst>
                                    </p:anim>
                                    <p:anim calcmode="lin" valueType="num">
                                      <p:cBhvr additive="base">
                                        <p:cTn id="15" dur="500" fill="hold"/>
                                        <p:tgtEl>
                                          <p:spTgt spid="19"/>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8"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8" fill="hold" grpId="0" nodeType="after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ines of code">
            <a:extLst>
              <a:ext uri="{FF2B5EF4-FFF2-40B4-BE49-F238E27FC236}">
                <a16:creationId xmlns:a16="http://schemas.microsoft.com/office/drawing/2014/main" id="{B621147F-D3AA-218D-7325-6F5EA3085AA3}"/>
              </a:ext>
            </a:extLst>
          </p:cNvPr>
          <p:cNvPicPr>
            <a:picLocks noChangeAspect="1"/>
          </p:cNvPicPr>
          <p:nvPr/>
        </p:nvPicPr>
        <p:blipFill>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tretch>
            <a:fillRect/>
          </a:stretch>
        </p:blipFill>
        <p:spPr>
          <a:xfrm>
            <a:off x="-132080" y="-114019"/>
            <a:ext cx="12878818" cy="7154899"/>
          </a:xfrm>
          <a:prstGeom prst="rect">
            <a:avLst/>
          </a:prstGeom>
        </p:spPr>
      </p:pic>
      <p:sp>
        <p:nvSpPr>
          <p:cNvPr id="17" name="Rectangle 16">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B209F5B-2348-8FC0-79B0-ECDD3E11FA22}"/>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7200" dirty="0"/>
              <a:t>dataset</a:t>
            </a: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9CE42A5B-47FA-38D1-A038-CBC1CAAEB008}"/>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536" t="-803" r="4529" b="3684"/>
          <a:stretch/>
        </p:blipFill>
        <p:spPr bwMode="auto">
          <a:xfrm>
            <a:off x="2642643" y="186786"/>
            <a:ext cx="6906713" cy="1642014"/>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pic>
        <p:nvPicPr>
          <p:cNvPr id="7" name="Content Placeholder 6" descr="A screenshot of a computer&#10;&#10;Description automatically generated with medium confidence">
            <a:extLst>
              <a:ext uri="{FF2B5EF4-FFF2-40B4-BE49-F238E27FC236}">
                <a16:creationId xmlns:a16="http://schemas.microsoft.com/office/drawing/2014/main" id="{8D113DA2-1AAA-5E31-5162-7193EA05418B}"/>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bwMode="auto">
          <a:xfrm>
            <a:off x="1995208" y="2015586"/>
            <a:ext cx="8201582" cy="178384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326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Office building overlayed with stock market graphs">
            <a:extLst>
              <a:ext uri="{FF2B5EF4-FFF2-40B4-BE49-F238E27FC236}">
                <a16:creationId xmlns:a16="http://schemas.microsoft.com/office/drawing/2014/main" id="{B3FCF08B-D31F-AD3E-91F6-2AA5CBC06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114300"/>
            <a:ext cx="12702256" cy="7145020"/>
          </a:xfrm>
          <a:prstGeom prst="rect">
            <a:avLst/>
          </a:prstGeom>
        </p:spPr>
      </p:pic>
      <p:pic>
        <p:nvPicPr>
          <p:cNvPr id="7" name="Content Placeholder 6" descr="A screen shot of a computer&#10;&#10;Description automatically generated with medium confidence">
            <a:extLst>
              <a:ext uri="{FF2B5EF4-FFF2-40B4-BE49-F238E27FC236}">
                <a16:creationId xmlns:a16="http://schemas.microsoft.com/office/drawing/2014/main" id="{0121725E-7835-70FA-8ECE-9A36FB8834D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325386" y="449213"/>
            <a:ext cx="2482236" cy="2980463"/>
          </a:xfrm>
          <a:prstGeom prst="rect">
            <a:avLst/>
          </a:prstGeom>
          <a:ln w="88900" cap="sq" cmpd="thickThin">
            <a:solidFill>
              <a:srgbClr val="000000"/>
            </a:solidFill>
            <a:prstDash val="solid"/>
            <a:miter lim="800000"/>
          </a:ln>
          <a:effectLst>
            <a:innerShdw blurRad="76200">
              <a:srgbClr val="000000"/>
            </a:innerShdw>
          </a:effectLst>
        </p:spPr>
      </p:pic>
      <p:pic>
        <p:nvPicPr>
          <p:cNvPr id="8" name="Content Placeholder 7" descr="A screen shot of a computer&#10;&#10;Description automatically generated with medium confidence">
            <a:extLst>
              <a:ext uri="{FF2B5EF4-FFF2-40B4-BE49-F238E27FC236}">
                <a16:creationId xmlns:a16="http://schemas.microsoft.com/office/drawing/2014/main" id="{64E29CAB-EDAD-DD69-1AEA-43028651537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9215804" y="421275"/>
            <a:ext cx="2739935" cy="2980462"/>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descr="A screen shot of a computer&#10;&#10;Description automatically generated with medium confidence">
            <a:extLst>
              <a:ext uri="{FF2B5EF4-FFF2-40B4-BE49-F238E27FC236}">
                <a16:creationId xmlns:a16="http://schemas.microsoft.com/office/drawing/2014/main" id="{686F591C-2372-4D68-A012-75E137CE5CB3}"/>
              </a:ext>
            </a:extLst>
          </p:cNvPr>
          <p:cNvPicPr>
            <a:picLocks noChangeAspect="1"/>
          </p:cNvPicPr>
          <p:nvPr/>
        </p:nvPicPr>
        <p:blipFill rotWithShape="1">
          <a:blip r:embed="rId5">
            <a:extLst>
              <a:ext uri="{28A0092B-C50C-407E-A947-70E740481C1C}">
                <a14:useLocalDpi xmlns:a14="http://schemas.microsoft.com/office/drawing/2010/main" val="0"/>
              </a:ext>
            </a:extLst>
          </a:blip>
          <a:srcRect b="15566"/>
          <a:stretch/>
        </p:blipFill>
        <p:spPr bwMode="auto">
          <a:xfrm>
            <a:off x="6325386" y="3749790"/>
            <a:ext cx="4475095" cy="2686935"/>
          </a:xfrm>
          <a:prstGeom prst="rect">
            <a:avLst/>
          </a:prstGeom>
          <a:ln w="889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35DD5FF5-EAFA-FFCE-63BC-7AED88EDC401}"/>
              </a:ext>
            </a:extLst>
          </p:cNvPr>
          <p:cNvSpPr>
            <a:spLocks noGrp="1"/>
          </p:cNvSpPr>
          <p:nvPr>
            <p:ph type="title"/>
          </p:nvPr>
        </p:nvSpPr>
        <p:spPr>
          <a:xfrm>
            <a:off x="960119" y="2100845"/>
            <a:ext cx="4670234" cy="1975527"/>
          </a:xfrm>
        </p:spPr>
        <p:txBody>
          <a:bodyPr vert="horz" lIns="91440" tIns="45720" rIns="91440" bIns="45720" rtlCol="0" anchor="ctr">
            <a:normAutofit/>
          </a:bodyPr>
          <a:lstStyle/>
          <a:p>
            <a:r>
              <a:rPr lang="en-US" sz="5100" dirty="0"/>
              <a:t>Data preprocessing </a:t>
            </a:r>
          </a:p>
        </p:txBody>
      </p:sp>
    </p:spTree>
    <p:extLst>
      <p:ext uri="{BB962C8B-B14F-4D97-AF65-F5344CB8AC3E}">
        <p14:creationId xmlns:p14="http://schemas.microsoft.com/office/powerpoint/2010/main" val="1896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Juxtapos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emplate/>
  <TotalTime>272</TotalTime>
  <Words>475</Words>
  <Application>Microsoft Office PowerPoint</Application>
  <PresentationFormat>Widescreen</PresentationFormat>
  <Paragraphs>87</Paragraphs>
  <Slides>20</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Franklin Gothic Demi Cond</vt:lpstr>
      <vt:lpstr>Franklin Gothic Medium</vt:lpstr>
      <vt:lpstr>gg sans</vt:lpstr>
      <vt:lpstr>Posterama</vt:lpstr>
      <vt:lpstr>Times New Roman</vt:lpstr>
      <vt:lpstr>Wingdings</vt:lpstr>
      <vt:lpstr>JuxtaposeVTI</vt:lpstr>
      <vt:lpstr>Phishing website detection  </vt:lpstr>
      <vt:lpstr>Meet our team </vt:lpstr>
      <vt:lpstr>Agenda </vt:lpstr>
      <vt:lpstr>agenda</vt:lpstr>
      <vt:lpstr>Introduction </vt:lpstr>
      <vt:lpstr>Example of phishing </vt:lpstr>
      <vt:lpstr>Objective </vt:lpstr>
      <vt:lpstr>dataset</vt:lpstr>
      <vt:lpstr>Data preprocessing </vt:lpstr>
      <vt:lpstr>Decision tree Train and Test accuracy before choosing key (All) features and their accuracy. </vt:lpstr>
      <vt:lpstr>choose features that have huge effect on detecting phishing websites using correlation.</vt:lpstr>
      <vt:lpstr>Plotting decision tree with chosen important features data</vt:lpstr>
      <vt:lpstr>overfitting repair using ccp</vt:lpstr>
      <vt:lpstr>Get all possible alpha data based on train and test data and then create every possible tree and then get minimum distance between train and test data for each tree to get the best alpha</vt:lpstr>
      <vt:lpstr>Decision tree </vt:lpstr>
      <vt:lpstr>Logistic regression </vt:lpstr>
      <vt:lpstr>Result </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website detection  </dc:title>
  <dc:creator>osama khalid</dc:creator>
  <cp:lastModifiedBy>MOHAMED AMR SALEH ELSAYED SALEH</cp:lastModifiedBy>
  <cp:revision>5</cp:revision>
  <dcterms:created xsi:type="dcterms:W3CDTF">2023-05-29T03:58:19Z</dcterms:created>
  <dcterms:modified xsi:type="dcterms:W3CDTF">2023-05-30T12:21:38Z</dcterms:modified>
</cp:coreProperties>
</file>